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4145" r:id="rId2"/>
    <p:sldMasterId id="2147484157" r:id="rId3"/>
    <p:sldMasterId id="2147484170" r:id="rId4"/>
  </p:sldMasterIdLst>
  <p:notesMasterIdLst>
    <p:notesMasterId r:id="rId31"/>
  </p:notesMasterIdLst>
  <p:handoutMasterIdLst>
    <p:handoutMasterId r:id="rId32"/>
  </p:handoutMasterIdLst>
  <p:sldIdLst>
    <p:sldId id="812" r:id="rId5"/>
    <p:sldId id="800" r:id="rId6"/>
    <p:sldId id="814" r:id="rId7"/>
    <p:sldId id="839" r:id="rId8"/>
    <p:sldId id="817" r:id="rId9"/>
    <p:sldId id="695" r:id="rId10"/>
    <p:sldId id="691" r:id="rId11"/>
    <p:sldId id="692" r:id="rId12"/>
    <p:sldId id="693" r:id="rId13"/>
    <p:sldId id="696" r:id="rId14"/>
    <p:sldId id="820" r:id="rId15"/>
    <p:sldId id="797" r:id="rId16"/>
    <p:sldId id="798" r:id="rId17"/>
    <p:sldId id="799" r:id="rId18"/>
    <p:sldId id="822" r:id="rId19"/>
    <p:sldId id="836" r:id="rId20"/>
    <p:sldId id="827" r:id="rId21"/>
    <p:sldId id="826" r:id="rId22"/>
    <p:sldId id="830" r:id="rId23"/>
    <p:sldId id="829" r:id="rId24"/>
    <p:sldId id="831" r:id="rId25"/>
    <p:sldId id="833" r:id="rId26"/>
    <p:sldId id="835" r:id="rId27"/>
    <p:sldId id="840" r:id="rId28"/>
    <p:sldId id="841" r:id="rId29"/>
    <p:sldId id="832" r:id="rId3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B0F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87555" autoAdjust="0"/>
  </p:normalViewPr>
  <p:slideViewPr>
    <p:cSldViewPr>
      <p:cViewPr varScale="1">
        <p:scale>
          <a:sx n="103" d="100"/>
          <a:sy n="103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6EB01-25D6-4D35-801A-80CBDEFDB27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FD5F6A-539B-467B-B076-3AE5DC713BCA}">
      <dgm:prSet phldrT="[Text]"/>
      <dgm:spPr/>
      <dgm:t>
        <a:bodyPr/>
        <a:lstStyle/>
        <a:p>
          <a:r>
            <a:rPr lang="en-US" dirty="0" smtClean="0"/>
            <a:t>Social media use before &amp; during disasters</a:t>
          </a:r>
          <a:endParaRPr lang="en-US" dirty="0"/>
        </a:p>
      </dgm:t>
    </dgm:pt>
    <dgm:pt modelId="{9FB7CFBD-B7C1-442F-A692-AFF933259D4C}" type="parTrans" cxnId="{7E859E68-0D4D-4847-9D85-FF6CD76D210D}">
      <dgm:prSet/>
      <dgm:spPr/>
      <dgm:t>
        <a:bodyPr/>
        <a:lstStyle/>
        <a:p>
          <a:endParaRPr lang="en-US"/>
        </a:p>
      </dgm:t>
    </dgm:pt>
    <dgm:pt modelId="{CBE0EE80-4716-44A4-97EE-C9B4248FC760}" type="sibTrans" cxnId="{7E859E68-0D4D-4847-9D85-FF6CD76D210D}">
      <dgm:prSet/>
      <dgm:spPr/>
      <dgm:t>
        <a:bodyPr/>
        <a:lstStyle/>
        <a:p>
          <a:endParaRPr lang="en-US"/>
        </a:p>
      </dgm:t>
    </dgm:pt>
    <dgm:pt modelId="{A515BE2A-CA27-4ECB-9E8F-60931667EF8C}">
      <dgm:prSet phldrT="[Text]"/>
      <dgm:spPr/>
      <dgm:t>
        <a:bodyPr/>
        <a:lstStyle/>
        <a:p>
          <a:r>
            <a:rPr lang="en-US" dirty="0" smtClean="0"/>
            <a:t>Mobile</a:t>
          </a:r>
          <a:endParaRPr lang="en-US" dirty="0"/>
        </a:p>
      </dgm:t>
    </dgm:pt>
    <dgm:pt modelId="{8EF2CC57-9761-4AA1-96C8-8C74179BF47A}" type="parTrans" cxnId="{37F5CFD3-C634-4972-B5B4-E1FB75487633}">
      <dgm:prSet/>
      <dgm:spPr/>
      <dgm:t>
        <a:bodyPr/>
        <a:lstStyle/>
        <a:p>
          <a:endParaRPr lang="en-US"/>
        </a:p>
      </dgm:t>
    </dgm:pt>
    <dgm:pt modelId="{7502E9F1-082E-49D4-B1EF-AC7DF4A4932A}" type="sibTrans" cxnId="{37F5CFD3-C634-4972-B5B4-E1FB75487633}">
      <dgm:prSet/>
      <dgm:spPr/>
      <dgm:t>
        <a:bodyPr/>
        <a:lstStyle/>
        <a:p>
          <a:endParaRPr lang="en-US"/>
        </a:p>
      </dgm:t>
    </dgm:pt>
    <dgm:pt modelId="{C9475779-2E7F-46A9-95DA-F58883A45390}">
      <dgm:prSet phldrT="[Text]"/>
      <dgm:spPr/>
      <dgm:t>
        <a:bodyPr/>
        <a:lstStyle/>
        <a:p>
          <a:r>
            <a:rPr lang="en-US" dirty="0" smtClean="0"/>
            <a:t>Mobile messaging for imminent threats</a:t>
          </a:r>
          <a:endParaRPr lang="en-US" dirty="0"/>
        </a:p>
      </dgm:t>
    </dgm:pt>
    <dgm:pt modelId="{C0B88D09-5CEA-4E5A-84D0-0566EBB3D84F}" type="parTrans" cxnId="{8ADCEFCD-43FE-48CE-AAFC-0CB597978D3B}">
      <dgm:prSet/>
      <dgm:spPr/>
      <dgm:t>
        <a:bodyPr/>
        <a:lstStyle/>
        <a:p>
          <a:endParaRPr lang="en-US"/>
        </a:p>
      </dgm:t>
    </dgm:pt>
    <dgm:pt modelId="{DD493F36-965D-484B-BDC5-185BD05DA5B9}" type="sibTrans" cxnId="{8ADCEFCD-43FE-48CE-AAFC-0CB597978D3B}">
      <dgm:prSet/>
      <dgm:spPr/>
      <dgm:t>
        <a:bodyPr/>
        <a:lstStyle/>
        <a:p>
          <a:endParaRPr lang="en-US"/>
        </a:p>
      </dgm:t>
    </dgm:pt>
    <dgm:pt modelId="{21BE1FE4-C73E-4E2A-96FF-FF0D530D7B14}">
      <dgm:prSet phldrT="[Text]"/>
      <dgm:spPr/>
      <dgm:t>
        <a:bodyPr/>
        <a:lstStyle/>
        <a:p>
          <a:r>
            <a:rPr lang="en-US" dirty="0" smtClean="0"/>
            <a:t>Traditional</a:t>
          </a:r>
          <a:endParaRPr lang="en-US" dirty="0"/>
        </a:p>
      </dgm:t>
    </dgm:pt>
    <dgm:pt modelId="{938B8983-C793-4FAE-8965-F4CF232847B8}" type="parTrans" cxnId="{3811B506-B152-4EFB-A317-38A921FC4B05}">
      <dgm:prSet/>
      <dgm:spPr/>
      <dgm:t>
        <a:bodyPr/>
        <a:lstStyle/>
        <a:p>
          <a:endParaRPr lang="en-US"/>
        </a:p>
      </dgm:t>
    </dgm:pt>
    <dgm:pt modelId="{529A9AFA-61EB-46D7-BAF7-8327E4E59DFD}" type="sibTrans" cxnId="{3811B506-B152-4EFB-A317-38A921FC4B05}">
      <dgm:prSet/>
      <dgm:spPr/>
      <dgm:t>
        <a:bodyPr/>
        <a:lstStyle/>
        <a:p>
          <a:endParaRPr lang="en-US"/>
        </a:p>
      </dgm:t>
    </dgm:pt>
    <dgm:pt modelId="{4B8E22B5-6BD6-4133-9E03-BBB1C480FA60}">
      <dgm:prSet phldrT="[Text]"/>
      <dgm:spPr/>
      <dgm:t>
        <a:bodyPr/>
        <a:lstStyle/>
        <a:p>
          <a:r>
            <a:rPr lang="en-US" dirty="0" smtClean="0"/>
            <a:t>Journalists’ perceptions of social media’s value</a:t>
          </a:r>
          <a:endParaRPr lang="en-US" dirty="0"/>
        </a:p>
      </dgm:t>
    </dgm:pt>
    <dgm:pt modelId="{F9963713-FC0E-4218-81FD-311B2308972D}" type="parTrans" cxnId="{BFA26728-D934-4E9F-AD47-2DDAF292A807}">
      <dgm:prSet/>
      <dgm:spPr/>
      <dgm:t>
        <a:bodyPr/>
        <a:lstStyle/>
        <a:p>
          <a:endParaRPr lang="en-US"/>
        </a:p>
      </dgm:t>
    </dgm:pt>
    <dgm:pt modelId="{01D8464B-438B-4AD7-845A-A7F3C4B0FB17}" type="sibTrans" cxnId="{BFA26728-D934-4E9F-AD47-2DDAF292A807}">
      <dgm:prSet/>
      <dgm:spPr/>
      <dgm:t>
        <a:bodyPr/>
        <a:lstStyle/>
        <a:p>
          <a:endParaRPr lang="en-US"/>
        </a:p>
      </dgm:t>
    </dgm:pt>
    <dgm:pt modelId="{F5AEAA9F-0E11-4993-8733-E2DCC17791D0}">
      <dgm:prSet phldrT="[Text]"/>
      <dgm:spPr/>
      <dgm:t>
        <a:bodyPr/>
        <a:lstStyle/>
        <a:p>
          <a:r>
            <a:rPr lang="en-US" dirty="0" smtClean="0"/>
            <a:t>Social</a:t>
          </a:r>
          <a:endParaRPr lang="en-US" dirty="0"/>
        </a:p>
      </dgm:t>
    </dgm:pt>
    <dgm:pt modelId="{04F99979-2EC4-420E-B1BF-C92BABC7B0C6}" type="sibTrans" cxnId="{35E51527-4FC2-4A3B-AA54-41E27F46967F}">
      <dgm:prSet/>
      <dgm:spPr/>
      <dgm:t>
        <a:bodyPr/>
        <a:lstStyle/>
        <a:p>
          <a:endParaRPr lang="en-US"/>
        </a:p>
      </dgm:t>
    </dgm:pt>
    <dgm:pt modelId="{83360799-639E-4256-A1A2-D6AB5B1830FD}" type="parTrans" cxnId="{35E51527-4FC2-4A3B-AA54-41E27F46967F}">
      <dgm:prSet/>
      <dgm:spPr/>
      <dgm:t>
        <a:bodyPr/>
        <a:lstStyle/>
        <a:p>
          <a:endParaRPr lang="en-US"/>
        </a:p>
      </dgm:t>
    </dgm:pt>
    <dgm:pt modelId="{AC2503BA-68D1-430B-B08B-DF63D2DA89E7}" type="pres">
      <dgm:prSet presAssocID="{DD76EB01-25D6-4D35-801A-80CBDEFDB27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DB33EC-C74C-4DE1-B376-434A73E38BD2}" type="pres">
      <dgm:prSet presAssocID="{F5AEAA9F-0E11-4993-8733-E2DCC17791D0}" presName="compositeNode" presStyleCnt="0">
        <dgm:presLayoutVars>
          <dgm:bulletEnabled val="1"/>
        </dgm:presLayoutVars>
      </dgm:prSet>
      <dgm:spPr/>
    </dgm:pt>
    <dgm:pt modelId="{714D52EA-6E1C-4B63-A462-F7BACDBA4CEB}" type="pres">
      <dgm:prSet presAssocID="{F5AEAA9F-0E11-4993-8733-E2DCC17791D0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5C232F1-D5F1-43EA-8340-5173680AA388}" type="pres">
      <dgm:prSet presAssocID="{F5AEAA9F-0E11-4993-8733-E2DCC17791D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0B38E-2CC2-4EB6-9DBB-3AFF814DC6EF}" type="pres">
      <dgm:prSet presAssocID="{F5AEAA9F-0E11-4993-8733-E2DCC17791D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8325E-56EC-4C49-B47B-712945DDB1B4}" type="pres">
      <dgm:prSet presAssocID="{04F99979-2EC4-420E-B1BF-C92BABC7B0C6}" presName="sibTrans" presStyleCnt="0"/>
      <dgm:spPr/>
    </dgm:pt>
    <dgm:pt modelId="{B1D2F9C6-6EC9-4C22-9B46-CA3206705755}" type="pres">
      <dgm:prSet presAssocID="{A515BE2A-CA27-4ECB-9E8F-60931667EF8C}" presName="compositeNode" presStyleCnt="0">
        <dgm:presLayoutVars>
          <dgm:bulletEnabled val="1"/>
        </dgm:presLayoutVars>
      </dgm:prSet>
      <dgm:spPr/>
    </dgm:pt>
    <dgm:pt modelId="{42D62251-AF34-410C-BEF9-6A7CEE6C668F}" type="pres">
      <dgm:prSet presAssocID="{A515BE2A-CA27-4ECB-9E8F-60931667EF8C}" presName="image" presStyleLbl="fgImgPlace1" presStyleIdx="1" presStyleCnt="3" custLinFactNeighborX="-4384" custLinFactNeighborY="-106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F76662-1348-4894-973E-157DBC25F021}" type="pres">
      <dgm:prSet presAssocID="{A515BE2A-CA27-4ECB-9E8F-60931667EF8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1EBD4-9D5B-4B33-8BF6-D2952AF238C6}" type="pres">
      <dgm:prSet presAssocID="{A515BE2A-CA27-4ECB-9E8F-60931667EF8C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DE5596-C8BD-4EE8-B004-CEC4FF02414C}" type="pres">
      <dgm:prSet presAssocID="{7502E9F1-082E-49D4-B1EF-AC7DF4A4932A}" presName="sibTrans" presStyleCnt="0"/>
      <dgm:spPr/>
    </dgm:pt>
    <dgm:pt modelId="{CA757B72-6A39-4AF6-96CB-5AF75DB496C5}" type="pres">
      <dgm:prSet presAssocID="{21BE1FE4-C73E-4E2A-96FF-FF0D530D7B14}" presName="compositeNode" presStyleCnt="0">
        <dgm:presLayoutVars>
          <dgm:bulletEnabled val="1"/>
        </dgm:presLayoutVars>
      </dgm:prSet>
      <dgm:spPr/>
    </dgm:pt>
    <dgm:pt modelId="{6E9E30C3-DBCE-44FB-B859-54CD5DECAFFD}" type="pres">
      <dgm:prSet presAssocID="{21BE1FE4-C73E-4E2A-96FF-FF0D530D7B14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A86C478-8F57-4A25-9E42-77D967950D17}" type="pres">
      <dgm:prSet presAssocID="{21BE1FE4-C73E-4E2A-96FF-FF0D530D7B1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F76E3-D5B3-4E9C-8F9B-912626128311}" type="pres">
      <dgm:prSet presAssocID="{21BE1FE4-C73E-4E2A-96FF-FF0D530D7B14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C68050-5531-4527-9E7E-CF49710C7C3E}" type="presOf" srcId="{C9475779-2E7F-46A9-95DA-F58883A45390}" destId="{C9F76662-1348-4894-973E-157DBC25F021}" srcOrd="0" destOrd="0" presId="urn:microsoft.com/office/officeart/2005/8/layout/hList2"/>
    <dgm:cxn modelId="{3811B506-B152-4EFB-A317-38A921FC4B05}" srcId="{DD76EB01-25D6-4D35-801A-80CBDEFDB276}" destId="{21BE1FE4-C73E-4E2A-96FF-FF0D530D7B14}" srcOrd="2" destOrd="0" parTransId="{938B8983-C793-4FAE-8965-F4CF232847B8}" sibTransId="{529A9AFA-61EB-46D7-BAF7-8327E4E59DFD}"/>
    <dgm:cxn modelId="{F291DAAA-D786-4A1B-B1EF-AC791EB2F2A7}" type="presOf" srcId="{46FD5F6A-539B-467B-B076-3AE5DC713BCA}" destId="{D5C232F1-D5F1-43EA-8340-5173680AA388}" srcOrd="0" destOrd="0" presId="urn:microsoft.com/office/officeart/2005/8/layout/hList2"/>
    <dgm:cxn modelId="{35E51527-4FC2-4A3B-AA54-41E27F46967F}" srcId="{DD76EB01-25D6-4D35-801A-80CBDEFDB276}" destId="{F5AEAA9F-0E11-4993-8733-E2DCC17791D0}" srcOrd="0" destOrd="0" parTransId="{83360799-639E-4256-A1A2-D6AB5B1830FD}" sibTransId="{04F99979-2EC4-420E-B1BF-C92BABC7B0C6}"/>
    <dgm:cxn modelId="{7E859E68-0D4D-4847-9D85-FF6CD76D210D}" srcId="{F5AEAA9F-0E11-4993-8733-E2DCC17791D0}" destId="{46FD5F6A-539B-467B-B076-3AE5DC713BCA}" srcOrd="0" destOrd="0" parTransId="{9FB7CFBD-B7C1-442F-A692-AFF933259D4C}" sibTransId="{CBE0EE80-4716-44A4-97EE-C9B4248FC760}"/>
    <dgm:cxn modelId="{8ADCEFCD-43FE-48CE-AAFC-0CB597978D3B}" srcId="{A515BE2A-CA27-4ECB-9E8F-60931667EF8C}" destId="{C9475779-2E7F-46A9-95DA-F58883A45390}" srcOrd="0" destOrd="0" parTransId="{C0B88D09-5CEA-4E5A-84D0-0566EBB3D84F}" sibTransId="{DD493F36-965D-484B-BDC5-185BD05DA5B9}"/>
    <dgm:cxn modelId="{DA43F686-596F-438F-ADEF-CFEB5DAF3B3A}" type="presOf" srcId="{21BE1FE4-C73E-4E2A-96FF-FF0D530D7B14}" destId="{AD0F76E3-D5B3-4E9C-8F9B-912626128311}" srcOrd="0" destOrd="0" presId="urn:microsoft.com/office/officeart/2005/8/layout/hList2"/>
    <dgm:cxn modelId="{D2995F81-460A-4A0B-8918-1C35AC6DDAE4}" type="presOf" srcId="{F5AEAA9F-0E11-4993-8733-E2DCC17791D0}" destId="{FAC0B38E-2CC2-4EB6-9DBB-3AFF814DC6EF}" srcOrd="0" destOrd="0" presId="urn:microsoft.com/office/officeart/2005/8/layout/hList2"/>
    <dgm:cxn modelId="{EAB416CF-E893-4037-BE72-7444AFE61D95}" type="presOf" srcId="{4B8E22B5-6BD6-4133-9E03-BBB1C480FA60}" destId="{CA86C478-8F57-4A25-9E42-77D967950D17}" srcOrd="0" destOrd="0" presId="urn:microsoft.com/office/officeart/2005/8/layout/hList2"/>
    <dgm:cxn modelId="{BFA26728-D934-4E9F-AD47-2DDAF292A807}" srcId="{21BE1FE4-C73E-4E2A-96FF-FF0D530D7B14}" destId="{4B8E22B5-6BD6-4133-9E03-BBB1C480FA60}" srcOrd="0" destOrd="0" parTransId="{F9963713-FC0E-4218-81FD-311B2308972D}" sibTransId="{01D8464B-438B-4AD7-845A-A7F3C4B0FB17}"/>
    <dgm:cxn modelId="{37F5CFD3-C634-4972-B5B4-E1FB75487633}" srcId="{DD76EB01-25D6-4D35-801A-80CBDEFDB276}" destId="{A515BE2A-CA27-4ECB-9E8F-60931667EF8C}" srcOrd="1" destOrd="0" parTransId="{8EF2CC57-9761-4AA1-96C8-8C74179BF47A}" sibTransId="{7502E9F1-082E-49D4-B1EF-AC7DF4A4932A}"/>
    <dgm:cxn modelId="{7CD68D7A-162A-4842-B37E-465FDA15BAAC}" type="presOf" srcId="{A515BE2A-CA27-4ECB-9E8F-60931667EF8C}" destId="{F801EBD4-9D5B-4B33-8BF6-D2952AF238C6}" srcOrd="0" destOrd="0" presId="urn:microsoft.com/office/officeart/2005/8/layout/hList2"/>
    <dgm:cxn modelId="{850E1F76-5C8B-4336-A7E6-C24F128C5E9A}" type="presOf" srcId="{DD76EB01-25D6-4D35-801A-80CBDEFDB276}" destId="{AC2503BA-68D1-430B-B08B-DF63D2DA89E7}" srcOrd="0" destOrd="0" presId="urn:microsoft.com/office/officeart/2005/8/layout/hList2"/>
    <dgm:cxn modelId="{22B4F3AF-0644-4ACE-BB5A-A097DAC9B09D}" type="presParOf" srcId="{AC2503BA-68D1-430B-B08B-DF63D2DA89E7}" destId="{04DB33EC-C74C-4DE1-B376-434A73E38BD2}" srcOrd="0" destOrd="0" presId="urn:microsoft.com/office/officeart/2005/8/layout/hList2"/>
    <dgm:cxn modelId="{EAA5C40C-DFAE-4CF5-A75E-3B4B4B5DF81D}" type="presParOf" srcId="{04DB33EC-C74C-4DE1-B376-434A73E38BD2}" destId="{714D52EA-6E1C-4B63-A462-F7BACDBA4CEB}" srcOrd="0" destOrd="0" presId="urn:microsoft.com/office/officeart/2005/8/layout/hList2"/>
    <dgm:cxn modelId="{D174F851-0025-472E-9312-32AE205F15D6}" type="presParOf" srcId="{04DB33EC-C74C-4DE1-B376-434A73E38BD2}" destId="{D5C232F1-D5F1-43EA-8340-5173680AA388}" srcOrd="1" destOrd="0" presId="urn:microsoft.com/office/officeart/2005/8/layout/hList2"/>
    <dgm:cxn modelId="{37B2446A-CE41-4E1D-9712-CA5E890BEC35}" type="presParOf" srcId="{04DB33EC-C74C-4DE1-B376-434A73E38BD2}" destId="{FAC0B38E-2CC2-4EB6-9DBB-3AFF814DC6EF}" srcOrd="2" destOrd="0" presId="urn:microsoft.com/office/officeart/2005/8/layout/hList2"/>
    <dgm:cxn modelId="{DC88E1F3-ED9B-460E-BB74-2D57E292DEBA}" type="presParOf" srcId="{AC2503BA-68D1-430B-B08B-DF63D2DA89E7}" destId="{FB08325E-56EC-4C49-B47B-712945DDB1B4}" srcOrd="1" destOrd="0" presId="urn:microsoft.com/office/officeart/2005/8/layout/hList2"/>
    <dgm:cxn modelId="{4731DA0C-B901-4B58-900E-BC6C8A9291D2}" type="presParOf" srcId="{AC2503BA-68D1-430B-B08B-DF63D2DA89E7}" destId="{B1D2F9C6-6EC9-4C22-9B46-CA3206705755}" srcOrd="2" destOrd="0" presId="urn:microsoft.com/office/officeart/2005/8/layout/hList2"/>
    <dgm:cxn modelId="{B4B0EF92-AAE1-4E3B-A90A-3C22FFEAAD18}" type="presParOf" srcId="{B1D2F9C6-6EC9-4C22-9B46-CA3206705755}" destId="{42D62251-AF34-410C-BEF9-6A7CEE6C668F}" srcOrd="0" destOrd="0" presId="urn:microsoft.com/office/officeart/2005/8/layout/hList2"/>
    <dgm:cxn modelId="{7ABCD1C8-4971-484D-AEF7-F7037FC3E080}" type="presParOf" srcId="{B1D2F9C6-6EC9-4C22-9B46-CA3206705755}" destId="{C9F76662-1348-4894-973E-157DBC25F021}" srcOrd="1" destOrd="0" presId="urn:microsoft.com/office/officeart/2005/8/layout/hList2"/>
    <dgm:cxn modelId="{D13220E5-F856-404D-976F-BFD00306F474}" type="presParOf" srcId="{B1D2F9C6-6EC9-4C22-9B46-CA3206705755}" destId="{F801EBD4-9D5B-4B33-8BF6-D2952AF238C6}" srcOrd="2" destOrd="0" presId="urn:microsoft.com/office/officeart/2005/8/layout/hList2"/>
    <dgm:cxn modelId="{4C4B1371-5A6E-433D-BCA0-E380BAFB78E5}" type="presParOf" srcId="{AC2503BA-68D1-430B-B08B-DF63D2DA89E7}" destId="{99DE5596-C8BD-4EE8-B004-CEC4FF02414C}" srcOrd="3" destOrd="0" presId="urn:microsoft.com/office/officeart/2005/8/layout/hList2"/>
    <dgm:cxn modelId="{E2C7BF17-FD37-4C71-A366-80D102E831DA}" type="presParOf" srcId="{AC2503BA-68D1-430B-B08B-DF63D2DA89E7}" destId="{CA757B72-6A39-4AF6-96CB-5AF75DB496C5}" srcOrd="4" destOrd="0" presId="urn:microsoft.com/office/officeart/2005/8/layout/hList2"/>
    <dgm:cxn modelId="{1531C00D-CE39-43ED-93CE-0A02F9770378}" type="presParOf" srcId="{CA757B72-6A39-4AF6-96CB-5AF75DB496C5}" destId="{6E9E30C3-DBCE-44FB-B859-54CD5DECAFFD}" srcOrd="0" destOrd="0" presId="urn:microsoft.com/office/officeart/2005/8/layout/hList2"/>
    <dgm:cxn modelId="{35455620-DFA9-4898-A2F3-A2D79278A684}" type="presParOf" srcId="{CA757B72-6A39-4AF6-96CB-5AF75DB496C5}" destId="{CA86C478-8F57-4A25-9E42-77D967950D17}" srcOrd="1" destOrd="0" presId="urn:microsoft.com/office/officeart/2005/8/layout/hList2"/>
    <dgm:cxn modelId="{78CE6BBC-5B83-4D98-B400-B916264553BC}" type="presParOf" srcId="{CA757B72-6A39-4AF6-96CB-5AF75DB496C5}" destId="{AD0F76E3-D5B3-4E9C-8F9B-91262612831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3620C-DE94-BE46-B5BC-1B8FDBA9B5DA}" type="doc">
      <dgm:prSet loTypeId="urn:microsoft.com/office/officeart/2005/8/layout/vList2" loCatId="" qsTypeId="urn:microsoft.com/office/officeart/2005/8/quickstyle/simple4" qsCatId="simple" csTypeId="urn:microsoft.com/office/officeart/2005/8/colors/accent1_2#27" csCatId="accent1" phldr="1"/>
      <dgm:spPr/>
      <dgm:t>
        <a:bodyPr/>
        <a:lstStyle/>
        <a:p>
          <a:endParaRPr lang="en-US"/>
        </a:p>
      </dgm:t>
    </dgm:pt>
    <dgm:pt modelId="{BBA31158-AECD-E649-A1FF-255309D8F1B7}">
      <dgm:prSet phldrT="[Text]"/>
      <dgm:spPr>
        <a:solidFill>
          <a:srgbClr val="008000"/>
        </a:solidFill>
      </dgm:spPr>
      <dgm:t>
        <a:bodyPr/>
        <a:lstStyle/>
        <a:p>
          <a:r>
            <a:rPr lang="en-US" b="1" dirty="0" smtClean="0"/>
            <a:t>Social Media vs. Traditional Media</a:t>
          </a:r>
          <a:endParaRPr lang="en-US" b="1" dirty="0"/>
        </a:p>
      </dgm:t>
    </dgm:pt>
    <dgm:pt modelId="{CA7659FE-F055-F94E-B808-2EB7757875E2}" type="parTrans" cxnId="{6765C743-DE21-1642-B493-0ED355877213}">
      <dgm:prSet/>
      <dgm:spPr/>
      <dgm:t>
        <a:bodyPr/>
        <a:lstStyle/>
        <a:p>
          <a:endParaRPr lang="en-US"/>
        </a:p>
      </dgm:t>
    </dgm:pt>
    <dgm:pt modelId="{0AF2353C-8BB0-3343-B352-9D4FE3C39D73}" type="sibTrans" cxnId="{6765C743-DE21-1642-B493-0ED355877213}">
      <dgm:prSet/>
      <dgm:spPr/>
      <dgm:t>
        <a:bodyPr/>
        <a:lstStyle/>
        <a:p>
          <a:endParaRPr lang="en-US"/>
        </a:p>
      </dgm:t>
    </dgm:pt>
    <dgm:pt modelId="{5D7325BF-8617-6949-882B-F47A9CE1C90B}">
      <dgm:prSet phldrT="[Text]"/>
      <dgm:spPr/>
      <dgm:t>
        <a:bodyPr/>
        <a:lstStyle/>
        <a:p>
          <a:r>
            <a:rPr lang="en-US" dirty="0" smtClean="0"/>
            <a:t>Medium is the message in other work</a:t>
          </a:r>
          <a:endParaRPr lang="en-US" dirty="0"/>
        </a:p>
      </dgm:t>
    </dgm:pt>
    <dgm:pt modelId="{546C13DF-A80E-974C-B53A-EE8D11C1B624}" type="parTrans" cxnId="{FEAF9B6D-01D9-9E41-A41A-A46BF10FB632}">
      <dgm:prSet/>
      <dgm:spPr/>
      <dgm:t>
        <a:bodyPr/>
        <a:lstStyle/>
        <a:p>
          <a:endParaRPr lang="en-US"/>
        </a:p>
      </dgm:t>
    </dgm:pt>
    <dgm:pt modelId="{40CCEAE4-65A3-7B4E-83ED-1D48D20FBEE9}" type="sibTrans" cxnId="{FEAF9B6D-01D9-9E41-A41A-A46BF10FB632}">
      <dgm:prSet/>
      <dgm:spPr/>
      <dgm:t>
        <a:bodyPr/>
        <a:lstStyle/>
        <a:p>
          <a:endParaRPr lang="en-US"/>
        </a:p>
      </dgm:t>
    </dgm:pt>
    <dgm:pt modelId="{D28DAD77-C7ED-9242-8EE6-87EF83BB6683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smtClean="0"/>
            <a:t>Humor (Zombie) vs. Non-Humor (All Hazards) </a:t>
          </a:r>
          <a:endParaRPr lang="en-US" b="1" dirty="0"/>
        </a:p>
      </dgm:t>
    </dgm:pt>
    <dgm:pt modelId="{3A08ECEA-5754-4B45-9ABC-CFF9C0A985DB}" type="parTrans" cxnId="{A5E8CC4E-6B92-AB41-9F6D-FC102AF06D04}">
      <dgm:prSet/>
      <dgm:spPr/>
      <dgm:t>
        <a:bodyPr/>
        <a:lstStyle/>
        <a:p>
          <a:endParaRPr lang="en-US"/>
        </a:p>
      </dgm:t>
    </dgm:pt>
    <dgm:pt modelId="{3165698A-AA2C-074A-9C1A-5C03B3B11442}" type="sibTrans" cxnId="{A5E8CC4E-6B92-AB41-9F6D-FC102AF06D04}">
      <dgm:prSet/>
      <dgm:spPr/>
      <dgm:t>
        <a:bodyPr/>
        <a:lstStyle/>
        <a:p>
          <a:endParaRPr lang="en-US"/>
        </a:p>
      </dgm:t>
    </dgm:pt>
    <dgm:pt modelId="{829E60B2-D085-4E45-826B-38D33F6DE48F}">
      <dgm:prSet phldrT="[Text]"/>
      <dgm:spPr/>
      <dgm:t>
        <a:bodyPr/>
        <a:lstStyle/>
        <a:p>
          <a:endParaRPr lang="en-US" dirty="0"/>
        </a:p>
      </dgm:t>
    </dgm:pt>
    <dgm:pt modelId="{E8871E90-D358-4B49-9718-AD60E8D4A91C}" type="parTrans" cxnId="{004D962F-1B3E-CC47-9976-1D163CBACDAE}">
      <dgm:prSet/>
      <dgm:spPr/>
      <dgm:t>
        <a:bodyPr/>
        <a:lstStyle/>
        <a:p>
          <a:endParaRPr lang="en-US"/>
        </a:p>
      </dgm:t>
    </dgm:pt>
    <dgm:pt modelId="{578C9044-21F9-6B40-A78D-8B306104E9EE}" type="sibTrans" cxnId="{004D962F-1B3E-CC47-9976-1D163CBACDAE}">
      <dgm:prSet/>
      <dgm:spPr/>
      <dgm:t>
        <a:bodyPr/>
        <a:lstStyle/>
        <a:p>
          <a:endParaRPr lang="en-US"/>
        </a:p>
      </dgm:t>
    </dgm:pt>
    <dgm:pt modelId="{934F4A6B-5F62-124E-99F8-7EAF81AF26DC}">
      <dgm:prSet phldrT="[Text]"/>
      <dgm:spPr/>
      <dgm:t>
        <a:bodyPr/>
        <a:lstStyle/>
        <a:p>
          <a:r>
            <a:rPr lang="en-US" dirty="0" smtClean="0"/>
            <a:t>No differences among groups in this study</a:t>
          </a:r>
          <a:endParaRPr lang="en-US" dirty="0"/>
        </a:p>
      </dgm:t>
    </dgm:pt>
    <dgm:pt modelId="{1DCA444E-B4B8-9446-AA44-62A5990B17AE}" type="parTrans" cxnId="{D1DB4EEC-A213-3B4D-9242-83CA183A1284}">
      <dgm:prSet/>
      <dgm:spPr/>
      <dgm:t>
        <a:bodyPr/>
        <a:lstStyle/>
        <a:p>
          <a:endParaRPr lang="en-US"/>
        </a:p>
      </dgm:t>
    </dgm:pt>
    <dgm:pt modelId="{E626EDC8-8F03-634E-B189-18DB0FAE809A}" type="sibTrans" cxnId="{D1DB4EEC-A213-3B4D-9242-83CA183A1284}">
      <dgm:prSet/>
      <dgm:spPr/>
      <dgm:t>
        <a:bodyPr/>
        <a:lstStyle/>
        <a:p>
          <a:endParaRPr lang="en-US"/>
        </a:p>
      </dgm:t>
    </dgm:pt>
    <dgm:pt modelId="{EBB47C97-62D8-B749-8327-773DB786E9A0}">
      <dgm:prSet phldrT="[Text]"/>
      <dgm:spPr/>
      <dgm:t>
        <a:bodyPr/>
        <a:lstStyle/>
        <a:p>
          <a:r>
            <a:rPr lang="en-US" dirty="0" smtClean="0"/>
            <a:t>Zombie messaging = lower intentions to: prepare a kit, make a plan, &amp; seek further info</a:t>
          </a:r>
          <a:endParaRPr lang="en-US" dirty="0"/>
        </a:p>
      </dgm:t>
    </dgm:pt>
    <dgm:pt modelId="{97FBAA3F-8081-2746-9CF2-5B66958188D2}" type="parTrans" cxnId="{BC775396-C589-2346-BCFE-35B963D0C2E3}">
      <dgm:prSet/>
      <dgm:spPr/>
      <dgm:t>
        <a:bodyPr/>
        <a:lstStyle/>
        <a:p>
          <a:endParaRPr lang="en-US"/>
        </a:p>
      </dgm:t>
    </dgm:pt>
    <dgm:pt modelId="{93D99C84-AB90-0246-B4E5-AB7292238357}" type="sibTrans" cxnId="{BC775396-C589-2346-BCFE-35B963D0C2E3}">
      <dgm:prSet/>
      <dgm:spPr/>
      <dgm:t>
        <a:bodyPr/>
        <a:lstStyle/>
        <a:p>
          <a:endParaRPr lang="en-US"/>
        </a:p>
      </dgm:t>
    </dgm:pt>
    <dgm:pt modelId="{719FB1D2-7824-104A-A69F-86EDE9470DE6}">
      <dgm:prSet phldrT="[Text]"/>
      <dgm:spPr/>
      <dgm:t>
        <a:bodyPr/>
        <a:lstStyle/>
        <a:p>
          <a:endParaRPr lang="en-US" dirty="0"/>
        </a:p>
      </dgm:t>
    </dgm:pt>
    <dgm:pt modelId="{63E58F8F-C0B1-D442-A448-271E24125D5F}" type="parTrans" cxnId="{DF021EC6-57E1-FE4B-B09F-0FCE2BDCF99F}">
      <dgm:prSet/>
      <dgm:spPr/>
      <dgm:t>
        <a:bodyPr/>
        <a:lstStyle/>
        <a:p>
          <a:endParaRPr lang="en-US"/>
        </a:p>
      </dgm:t>
    </dgm:pt>
    <dgm:pt modelId="{55B2D41D-BFCA-7047-B1D2-C819399C9EFB}" type="sibTrans" cxnId="{DF021EC6-57E1-FE4B-B09F-0FCE2BDCF99F}">
      <dgm:prSet/>
      <dgm:spPr/>
      <dgm:t>
        <a:bodyPr/>
        <a:lstStyle/>
        <a:p>
          <a:endParaRPr lang="en-US"/>
        </a:p>
      </dgm:t>
    </dgm:pt>
    <dgm:pt modelId="{4D5DA08A-F549-5141-A4F6-476C831289CA}" type="pres">
      <dgm:prSet presAssocID="{04D3620C-DE94-BE46-B5BC-1B8FDBA9B5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45976-1353-2642-8F4B-9AB25554D98F}" type="pres">
      <dgm:prSet presAssocID="{BBA31158-AECD-E649-A1FF-255309D8F1B7}" presName="parentText" presStyleLbl="node1" presStyleIdx="0" presStyleCnt="2" custLinFactNeighborX="-1866" custLinFactNeighborY="-2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C05DE-9677-8B4A-B84D-356CF690D573}" type="pres">
      <dgm:prSet presAssocID="{BBA31158-AECD-E649-A1FF-255309D8F1B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4D0A3-530B-D644-B0A7-A99F7B17840D}" type="pres">
      <dgm:prSet presAssocID="{D28DAD77-C7ED-9242-8EE6-87EF83BB668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27A18-8630-F449-8FE3-46DDC7C50C7A}" type="pres">
      <dgm:prSet presAssocID="{D28DAD77-C7ED-9242-8EE6-87EF83BB668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9E1E85-A974-45B6-9AEA-6FDC58B7EBF3}" type="presOf" srcId="{04D3620C-DE94-BE46-B5BC-1B8FDBA9B5DA}" destId="{4D5DA08A-F549-5141-A4F6-476C831289CA}" srcOrd="0" destOrd="0" presId="urn:microsoft.com/office/officeart/2005/8/layout/vList2"/>
    <dgm:cxn modelId="{A5E8CC4E-6B92-AB41-9F6D-FC102AF06D04}" srcId="{04D3620C-DE94-BE46-B5BC-1B8FDBA9B5DA}" destId="{D28DAD77-C7ED-9242-8EE6-87EF83BB6683}" srcOrd="1" destOrd="0" parTransId="{3A08ECEA-5754-4B45-9ABC-CFF9C0A985DB}" sibTransId="{3165698A-AA2C-074A-9C1A-5C03B3B11442}"/>
    <dgm:cxn modelId="{82720CE6-750C-4856-A977-9ED0DD9B44E0}" type="presOf" srcId="{934F4A6B-5F62-124E-99F8-7EAF81AF26DC}" destId="{90EC05DE-9677-8B4A-B84D-356CF690D573}" srcOrd="0" destOrd="1" presId="urn:microsoft.com/office/officeart/2005/8/layout/vList2"/>
    <dgm:cxn modelId="{004D962F-1B3E-CC47-9976-1D163CBACDAE}" srcId="{D28DAD77-C7ED-9242-8EE6-87EF83BB6683}" destId="{829E60B2-D085-4E45-826B-38D33F6DE48F}" srcOrd="1" destOrd="0" parTransId="{E8871E90-D358-4B49-9718-AD60E8D4A91C}" sibTransId="{578C9044-21F9-6B40-A78D-8B306104E9EE}"/>
    <dgm:cxn modelId="{3EB7DE88-1471-4874-9E4F-24FDD8FDFB48}" type="presOf" srcId="{829E60B2-D085-4E45-826B-38D33F6DE48F}" destId="{0BD27A18-8630-F449-8FE3-46DDC7C50C7A}" srcOrd="0" destOrd="1" presId="urn:microsoft.com/office/officeart/2005/8/layout/vList2"/>
    <dgm:cxn modelId="{FEAF9B6D-01D9-9E41-A41A-A46BF10FB632}" srcId="{BBA31158-AECD-E649-A1FF-255309D8F1B7}" destId="{5D7325BF-8617-6949-882B-F47A9CE1C90B}" srcOrd="0" destOrd="0" parTransId="{546C13DF-A80E-974C-B53A-EE8D11C1B624}" sibTransId="{40CCEAE4-65A3-7B4E-83ED-1D48D20FBEE9}"/>
    <dgm:cxn modelId="{D1DB4EEC-A213-3B4D-9242-83CA183A1284}" srcId="{BBA31158-AECD-E649-A1FF-255309D8F1B7}" destId="{934F4A6B-5F62-124E-99F8-7EAF81AF26DC}" srcOrd="1" destOrd="0" parTransId="{1DCA444E-B4B8-9446-AA44-62A5990B17AE}" sibTransId="{E626EDC8-8F03-634E-B189-18DB0FAE809A}"/>
    <dgm:cxn modelId="{4F84D574-231C-494D-B05B-32DEE089D735}" type="presOf" srcId="{5D7325BF-8617-6949-882B-F47A9CE1C90B}" destId="{90EC05DE-9677-8B4A-B84D-356CF690D573}" srcOrd="0" destOrd="0" presId="urn:microsoft.com/office/officeart/2005/8/layout/vList2"/>
    <dgm:cxn modelId="{9EA64BFA-E569-4BF1-86E0-D780D61BA2FF}" type="presOf" srcId="{D28DAD77-C7ED-9242-8EE6-87EF83BB6683}" destId="{9AF4D0A3-530B-D644-B0A7-A99F7B17840D}" srcOrd="0" destOrd="0" presId="urn:microsoft.com/office/officeart/2005/8/layout/vList2"/>
    <dgm:cxn modelId="{29E32DDB-ED73-4D94-B340-CD3A71AFBCB8}" type="presOf" srcId="{719FB1D2-7824-104A-A69F-86EDE9470DE6}" destId="{90EC05DE-9677-8B4A-B84D-356CF690D573}" srcOrd="0" destOrd="2" presId="urn:microsoft.com/office/officeart/2005/8/layout/vList2"/>
    <dgm:cxn modelId="{6765C743-DE21-1642-B493-0ED355877213}" srcId="{04D3620C-DE94-BE46-B5BC-1B8FDBA9B5DA}" destId="{BBA31158-AECD-E649-A1FF-255309D8F1B7}" srcOrd="0" destOrd="0" parTransId="{CA7659FE-F055-F94E-B808-2EB7757875E2}" sibTransId="{0AF2353C-8BB0-3343-B352-9D4FE3C39D73}"/>
    <dgm:cxn modelId="{BC775396-C589-2346-BCFE-35B963D0C2E3}" srcId="{D28DAD77-C7ED-9242-8EE6-87EF83BB6683}" destId="{EBB47C97-62D8-B749-8327-773DB786E9A0}" srcOrd="0" destOrd="0" parTransId="{97FBAA3F-8081-2746-9CF2-5B66958188D2}" sibTransId="{93D99C84-AB90-0246-B4E5-AB7292238357}"/>
    <dgm:cxn modelId="{1FC535C9-C682-4A64-8943-27EBF99F1159}" type="presOf" srcId="{EBB47C97-62D8-B749-8327-773DB786E9A0}" destId="{0BD27A18-8630-F449-8FE3-46DDC7C50C7A}" srcOrd="0" destOrd="0" presId="urn:microsoft.com/office/officeart/2005/8/layout/vList2"/>
    <dgm:cxn modelId="{DF021EC6-57E1-FE4B-B09F-0FCE2BDCF99F}" srcId="{BBA31158-AECD-E649-A1FF-255309D8F1B7}" destId="{719FB1D2-7824-104A-A69F-86EDE9470DE6}" srcOrd="2" destOrd="0" parTransId="{63E58F8F-C0B1-D442-A448-271E24125D5F}" sibTransId="{55B2D41D-BFCA-7047-B1D2-C819399C9EFB}"/>
    <dgm:cxn modelId="{5E5D4177-AB28-408F-A0D2-942FD2310714}" type="presOf" srcId="{BBA31158-AECD-E649-A1FF-255309D8F1B7}" destId="{73945976-1353-2642-8F4B-9AB25554D98F}" srcOrd="0" destOrd="0" presId="urn:microsoft.com/office/officeart/2005/8/layout/vList2"/>
    <dgm:cxn modelId="{465DBDE3-8B33-4731-AC76-8D0F7996F5C2}" type="presParOf" srcId="{4D5DA08A-F549-5141-A4F6-476C831289CA}" destId="{73945976-1353-2642-8F4B-9AB25554D98F}" srcOrd="0" destOrd="0" presId="urn:microsoft.com/office/officeart/2005/8/layout/vList2"/>
    <dgm:cxn modelId="{C0395A59-81DE-425E-8548-E0A4F85C1207}" type="presParOf" srcId="{4D5DA08A-F549-5141-A4F6-476C831289CA}" destId="{90EC05DE-9677-8B4A-B84D-356CF690D573}" srcOrd="1" destOrd="0" presId="urn:microsoft.com/office/officeart/2005/8/layout/vList2"/>
    <dgm:cxn modelId="{4F020610-A60B-4839-BA64-DC68CC731C0B}" type="presParOf" srcId="{4D5DA08A-F549-5141-A4F6-476C831289CA}" destId="{9AF4D0A3-530B-D644-B0A7-A99F7B17840D}" srcOrd="2" destOrd="0" presId="urn:microsoft.com/office/officeart/2005/8/layout/vList2"/>
    <dgm:cxn modelId="{49A985D6-075E-4144-8D10-A8AB457E1C58}" type="presParOf" srcId="{4D5DA08A-F549-5141-A4F6-476C831289CA}" destId="{0BD27A18-8630-F449-8FE3-46DDC7C50C7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F73C8A-7E79-49B0-8F2E-3D92357767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B45AA6-0416-4C0D-85A0-B1FEA187E80B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/>
            <a:t>Short messages (90 &amp; 140-characters):</a:t>
          </a:r>
          <a:endParaRPr lang="en-US" b="1" dirty="0"/>
        </a:p>
      </dgm:t>
    </dgm:pt>
    <dgm:pt modelId="{7A7718E9-49DE-487F-BC35-404A3EB67119}" type="parTrans" cxnId="{09E5469D-8A02-42CB-9594-0B9633DFA955}">
      <dgm:prSet/>
      <dgm:spPr/>
      <dgm:t>
        <a:bodyPr/>
        <a:lstStyle/>
        <a:p>
          <a:endParaRPr lang="en-US"/>
        </a:p>
      </dgm:t>
    </dgm:pt>
    <dgm:pt modelId="{97C497D5-1385-4D97-B936-C4145D09FE8E}" type="sibTrans" cxnId="{09E5469D-8A02-42CB-9594-0B9633DFA955}">
      <dgm:prSet/>
      <dgm:spPr/>
      <dgm:t>
        <a:bodyPr/>
        <a:lstStyle/>
        <a:p>
          <a:endParaRPr lang="en-US"/>
        </a:p>
      </dgm:t>
    </dgm:pt>
    <dgm:pt modelId="{FDBA8FCE-DC53-4DCF-B479-27469A5AF9E1}">
      <dgm:prSet phldrT="[Text]"/>
      <dgm:spPr/>
      <dgm:t>
        <a:bodyPr/>
        <a:lstStyle/>
        <a:p>
          <a:r>
            <a:rPr lang="en-US" dirty="0" smtClean="0"/>
            <a:t>Too little info to overcome pre-event hazard-specific perceptions</a:t>
          </a:r>
          <a:endParaRPr lang="en-US" dirty="0"/>
        </a:p>
      </dgm:t>
    </dgm:pt>
    <dgm:pt modelId="{A076BAD9-1665-4749-9FFF-B1360543E2F4}" type="parTrans" cxnId="{F2664536-E095-4AA6-961F-51C881065E74}">
      <dgm:prSet/>
      <dgm:spPr/>
      <dgm:t>
        <a:bodyPr/>
        <a:lstStyle/>
        <a:p>
          <a:endParaRPr lang="en-US"/>
        </a:p>
      </dgm:t>
    </dgm:pt>
    <dgm:pt modelId="{63309B7A-DD33-4E38-A9EF-0A29433D2879}" type="sibTrans" cxnId="{F2664536-E095-4AA6-961F-51C881065E74}">
      <dgm:prSet/>
      <dgm:spPr/>
      <dgm:t>
        <a:bodyPr/>
        <a:lstStyle/>
        <a:p>
          <a:endParaRPr lang="en-US"/>
        </a:p>
      </dgm:t>
    </dgm:pt>
    <dgm:pt modelId="{CDF2FCCB-9392-4B32-8E55-9F7278AD645D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/>
            <a:t>Longer messages (1,380-characters):</a:t>
          </a:r>
          <a:endParaRPr lang="en-US" b="1" dirty="0"/>
        </a:p>
      </dgm:t>
    </dgm:pt>
    <dgm:pt modelId="{FB9339B0-FA5B-47FE-8F38-8D157F9839CD}" type="parTrans" cxnId="{6F6B9877-831D-4DA9-ABF4-EBE95C913786}">
      <dgm:prSet/>
      <dgm:spPr/>
      <dgm:t>
        <a:bodyPr/>
        <a:lstStyle/>
        <a:p>
          <a:endParaRPr lang="en-US"/>
        </a:p>
      </dgm:t>
    </dgm:pt>
    <dgm:pt modelId="{C9C37681-1A7D-45B3-88C4-D29697A7685D}" type="sibTrans" cxnId="{6F6B9877-831D-4DA9-ABF4-EBE95C913786}">
      <dgm:prSet/>
      <dgm:spPr/>
      <dgm:t>
        <a:bodyPr/>
        <a:lstStyle/>
        <a:p>
          <a:endParaRPr lang="en-US"/>
        </a:p>
      </dgm:t>
    </dgm:pt>
    <dgm:pt modelId="{64A24959-5EB4-4B97-9F12-C5A3AEB0F061}">
      <dgm:prSet phldrT="[Text]"/>
      <dgm:spPr/>
      <dgm:t>
        <a:bodyPr/>
        <a:lstStyle/>
        <a:p>
          <a:r>
            <a:rPr lang="en-US" dirty="0" smtClean="0"/>
            <a:t>Enough info to shape public perception &amp; event response</a:t>
          </a:r>
          <a:endParaRPr lang="en-US" dirty="0"/>
        </a:p>
      </dgm:t>
    </dgm:pt>
    <dgm:pt modelId="{7F712933-6733-429A-9615-63C790E16F34}" type="parTrans" cxnId="{4895FFE9-0448-49BC-AB5F-BD376EEADFC0}">
      <dgm:prSet/>
      <dgm:spPr/>
      <dgm:t>
        <a:bodyPr/>
        <a:lstStyle/>
        <a:p>
          <a:endParaRPr lang="en-US"/>
        </a:p>
      </dgm:t>
    </dgm:pt>
    <dgm:pt modelId="{8F4D873E-C491-4BA5-903B-1E43A7FBCB41}" type="sibTrans" cxnId="{4895FFE9-0448-49BC-AB5F-BD376EEADFC0}">
      <dgm:prSet/>
      <dgm:spPr/>
      <dgm:t>
        <a:bodyPr/>
        <a:lstStyle/>
        <a:p>
          <a:endParaRPr lang="en-US"/>
        </a:p>
      </dgm:t>
    </dgm:pt>
    <dgm:pt modelId="{2F2D14F4-8AE6-4659-B651-8F0E19539794}">
      <dgm:prSet phldrT="[Text]"/>
      <dgm:spPr/>
      <dgm:t>
        <a:bodyPr/>
        <a:lstStyle/>
        <a:p>
          <a:r>
            <a:rPr lang="en-US" dirty="0" smtClean="0"/>
            <a:t>More like a siren than warning</a:t>
          </a:r>
          <a:endParaRPr lang="en-US" dirty="0"/>
        </a:p>
      </dgm:t>
    </dgm:pt>
    <dgm:pt modelId="{2E2DB82B-8741-43D6-9C47-DE89CA86F081}" type="parTrans" cxnId="{8A7B1CE6-1B38-43D1-AC39-AAF1DAED152B}">
      <dgm:prSet/>
      <dgm:spPr/>
      <dgm:t>
        <a:bodyPr/>
        <a:lstStyle/>
        <a:p>
          <a:endParaRPr lang="en-US"/>
        </a:p>
      </dgm:t>
    </dgm:pt>
    <dgm:pt modelId="{495AFBC9-BCE9-4F8B-A605-F54F5EF24F60}" type="sibTrans" cxnId="{8A7B1CE6-1B38-43D1-AC39-AAF1DAED152B}">
      <dgm:prSet/>
      <dgm:spPr/>
      <dgm:t>
        <a:bodyPr/>
        <a:lstStyle/>
        <a:p>
          <a:endParaRPr lang="en-US"/>
        </a:p>
      </dgm:t>
    </dgm:pt>
    <dgm:pt modelId="{CBCCB28D-5C60-475A-8DCE-68FC0C728D8D}">
      <dgm:prSet phldrT="[Text]"/>
      <dgm:spPr/>
      <dgm:t>
        <a:bodyPr/>
        <a:lstStyle/>
        <a:p>
          <a:r>
            <a:rPr lang="en-US" dirty="0" smtClean="0"/>
            <a:t>Works across hazard types</a:t>
          </a:r>
          <a:endParaRPr lang="en-US" dirty="0"/>
        </a:p>
      </dgm:t>
    </dgm:pt>
    <dgm:pt modelId="{9474CC02-0D9F-4861-8076-412EC6BBED8E}" type="parTrans" cxnId="{6BAFFD6B-2541-4207-B726-C00B43C226AA}">
      <dgm:prSet/>
      <dgm:spPr/>
      <dgm:t>
        <a:bodyPr/>
        <a:lstStyle/>
        <a:p>
          <a:endParaRPr lang="en-US"/>
        </a:p>
      </dgm:t>
    </dgm:pt>
    <dgm:pt modelId="{D517A83E-C7BD-49E5-A2B1-1AAC9F311923}" type="sibTrans" cxnId="{6BAFFD6B-2541-4207-B726-C00B43C226AA}">
      <dgm:prSet/>
      <dgm:spPr/>
      <dgm:t>
        <a:bodyPr/>
        <a:lstStyle/>
        <a:p>
          <a:endParaRPr lang="en-US"/>
        </a:p>
      </dgm:t>
    </dgm:pt>
    <dgm:pt modelId="{D565518A-DD03-47A4-BBA1-BA68C396F609}" type="pres">
      <dgm:prSet presAssocID="{10F73C8A-7E79-49B0-8F2E-3D92357767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F8DFA7-3554-48AA-979E-045D26019516}" type="pres">
      <dgm:prSet presAssocID="{9CB45AA6-0416-4C0D-85A0-B1FEA187E80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C96EE-0309-437B-8380-6040A4AE1AC7}" type="pres">
      <dgm:prSet presAssocID="{9CB45AA6-0416-4C0D-85A0-B1FEA187E80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C0E1B-0D3F-4F0E-9490-E932FE675FF6}" type="pres">
      <dgm:prSet presAssocID="{CDF2FCCB-9392-4B32-8E55-9F7278AD64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B2B48-10A3-4474-8B7D-84CE2F39FF9C}" type="pres">
      <dgm:prSet presAssocID="{CDF2FCCB-9392-4B32-8E55-9F7278AD645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B9877-831D-4DA9-ABF4-EBE95C913786}" srcId="{10F73C8A-7E79-49B0-8F2E-3D923577670E}" destId="{CDF2FCCB-9392-4B32-8E55-9F7278AD645D}" srcOrd="1" destOrd="0" parTransId="{FB9339B0-FA5B-47FE-8F38-8D157F9839CD}" sibTransId="{C9C37681-1A7D-45B3-88C4-D29697A7685D}"/>
    <dgm:cxn modelId="{E6E77C84-951C-4DCE-BC9E-BAD4239B60C7}" type="presOf" srcId="{2F2D14F4-8AE6-4659-B651-8F0E19539794}" destId="{C52C96EE-0309-437B-8380-6040A4AE1AC7}" srcOrd="0" destOrd="1" presId="urn:microsoft.com/office/officeart/2005/8/layout/vList2"/>
    <dgm:cxn modelId="{4895FFE9-0448-49BC-AB5F-BD376EEADFC0}" srcId="{CDF2FCCB-9392-4B32-8E55-9F7278AD645D}" destId="{64A24959-5EB4-4B97-9F12-C5A3AEB0F061}" srcOrd="0" destOrd="0" parTransId="{7F712933-6733-429A-9615-63C790E16F34}" sibTransId="{8F4D873E-C491-4BA5-903B-1E43A7FBCB41}"/>
    <dgm:cxn modelId="{09E5469D-8A02-42CB-9594-0B9633DFA955}" srcId="{10F73C8A-7E79-49B0-8F2E-3D923577670E}" destId="{9CB45AA6-0416-4C0D-85A0-B1FEA187E80B}" srcOrd="0" destOrd="0" parTransId="{7A7718E9-49DE-487F-BC35-404A3EB67119}" sibTransId="{97C497D5-1385-4D97-B936-C4145D09FE8E}"/>
    <dgm:cxn modelId="{6BAFFD6B-2541-4207-B726-C00B43C226AA}" srcId="{CDF2FCCB-9392-4B32-8E55-9F7278AD645D}" destId="{CBCCB28D-5C60-475A-8DCE-68FC0C728D8D}" srcOrd="1" destOrd="0" parTransId="{9474CC02-0D9F-4861-8076-412EC6BBED8E}" sibTransId="{D517A83E-C7BD-49E5-A2B1-1AAC9F311923}"/>
    <dgm:cxn modelId="{B6DF1895-43B9-4B21-AD85-98D5EBD133F6}" type="presOf" srcId="{10F73C8A-7E79-49B0-8F2E-3D923577670E}" destId="{D565518A-DD03-47A4-BBA1-BA68C396F609}" srcOrd="0" destOrd="0" presId="urn:microsoft.com/office/officeart/2005/8/layout/vList2"/>
    <dgm:cxn modelId="{DFD1D638-A145-4B0E-A382-D0668A5DFF1F}" type="presOf" srcId="{FDBA8FCE-DC53-4DCF-B479-27469A5AF9E1}" destId="{C52C96EE-0309-437B-8380-6040A4AE1AC7}" srcOrd="0" destOrd="0" presId="urn:microsoft.com/office/officeart/2005/8/layout/vList2"/>
    <dgm:cxn modelId="{2D69C053-8D89-4951-AF85-7EAB42F42FB3}" type="presOf" srcId="{9CB45AA6-0416-4C0D-85A0-B1FEA187E80B}" destId="{9CF8DFA7-3554-48AA-979E-045D26019516}" srcOrd="0" destOrd="0" presId="urn:microsoft.com/office/officeart/2005/8/layout/vList2"/>
    <dgm:cxn modelId="{D876994F-AF51-4D11-B0EF-249BB4080A99}" type="presOf" srcId="{CBCCB28D-5C60-475A-8DCE-68FC0C728D8D}" destId="{798B2B48-10A3-4474-8B7D-84CE2F39FF9C}" srcOrd="0" destOrd="1" presId="urn:microsoft.com/office/officeart/2005/8/layout/vList2"/>
    <dgm:cxn modelId="{F2664536-E095-4AA6-961F-51C881065E74}" srcId="{9CB45AA6-0416-4C0D-85A0-B1FEA187E80B}" destId="{FDBA8FCE-DC53-4DCF-B479-27469A5AF9E1}" srcOrd="0" destOrd="0" parTransId="{A076BAD9-1665-4749-9FFF-B1360543E2F4}" sibTransId="{63309B7A-DD33-4E38-A9EF-0A29433D2879}"/>
    <dgm:cxn modelId="{8A7B1CE6-1B38-43D1-AC39-AAF1DAED152B}" srcId="{9CB45AA6-0416-4C0D-85A0-B1FEA187E80B}" destId="{2F2D14F4-8AE6-4659-B651-8F0E19539794}" srcOrd="1" destOrd="0" parTransId="{2E2DB82B-8741-43D6-9C47-DE89CA86F081}" sibTransId="{495AFBC9-BCE9-4F8B-A605-F54F5EF24F60}"/>
    <dgm:cxn modelId="{D52A35AE-7180-4130-B52C-D61C33E1BCD0}" type="presOf" srcId="{CDF2FCCB-9392-4B32-8E55-9F7278AD645D}" destId="{C99C0E1B-0D3F-4F0E-9490-E932FE675FF6}" srcOrd="0" destOrd="0" presId="urn:microsoft.com/office/officeart/2005/8/layout/vList2"/>
    <dgm:cxn modelId="{2FE279E5-CCEF-4F24-A993-78EE91EE7A22}" type="presOf" srcId="{64A24959-5EB4-4B97-9F12-C5A3AEB0F061}" destId="{798B2B48-10A3-4474-8B7D-84CE2F39FF9C}" srcOrd="0" destOrd="0" presId="urn:microsoft.com/office/officeart/2005/8/layout/vList2"/>
    <dgm:cxn modelId="{5F1D6586-0D16-49F1-A94D-F19EFB5E15AF}" type="presParOf" srcId="{D565518A-DD03-47A4-BBA1-BA68C396F609}" destId="{9CF8DFA7-3554-48AA-979E-045D26019516}" srcOrd="0" destOrd="0" presId="urn:microsoft.com/office/officeart/2005/8/layout/vList2"/>
    <dgm:cxn modelId="{358E9E4A-EBC2-45D7-9357-7F1ED4AD2343}" type="presParOf" srcId="{D565518A-DD03-47A4-BBA1-BA68C396F609}" destId="{C52C96EE-0309-437B-8380-6040A4AE1AC7}" srcOrd="1" destOrd="0" presId="urn:microsoft.com/office/officeart/2005/8/layout/vList2"/>
    <dgm:cxn modelId="{49257B85-B11A-4520-87BE-7F8FC4CCA600}" type="presParOf" srcId="{D565518A-DD03-47A4-BBA1-BA68C396F609}" destId="{C99C0E1B-0D3F-4F0E-9490-E932FE675FF6}" srcOrd="2" destOrd="0" presId="urn:microsoft.com/office/officeart/2005/8/layout/vList2"/>
    <dgm:cxn modelId="{B14A97AB-2F46-4C6C-9B07-379252A19240}" type="presParOf" srcId="{D565518A-DD03-47A4-BBA1-BA68C396F609}" destId="{798B2B48-10A3-4474-8B7D-84CE2F39FF9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FB4E20-5083-4700-BA25-8B00E8175A8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25DB39-C3C5-41AD-AB7F-851CD59BE34D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b="1" dirty="0" smtClean="0"/>
            <a:t>About </a:t>
          </a:r>
          <a:r>
            <a:rPr lang="en-US" b="1" dirty="0" smtClean="0">
              <a:solidFill>
                <a:schemeClr val="tx1"/>
              </a:solidFill>
            </a:rPr>
            <a:t>1/3</a:t>
          </a:r>
          <a:r>
            <a:rPr lang="en-US" b="1" dirty="0" smtClean="0"/>
            <a:t> of survey respondents had been checking local media, with </a:t>
          </a:r>
          <a:r>
            <a:rPr lang="en-US" b="1" dirty="0" smtClean="0">
              <a:solidFill>
                <a:schemeClr val="tx1"/>
              </a:solidFill>
            </a:rPr>
            <a:t>an increase to almost 50% within 15 minutes</a:t>
          </a:r>
          <a:r>
            <a:rPr lang="en-US" b="1" dirty="0" smtClean="0"/>
            <a:t> following the 1</a:t>
          </a:r>
          <a:r>
            <a:rPr lang="en-US" b="1" baseline="30000" dirty="0" smtClean="0"/>
            <a:t>st</a:t>
          </a:r>
          <a:r>
            <a:rPr lang="en-US" b="1" dirty="0" smtClean="0"/>
            <a:t> WEA</a:t>
          </a:r>
          <a:endParaRPr lang="en-US" b="1" dirty="0"/>
        </a:p>
      </dgm:t>
    </dgm:pt>
    <dgm:pt modelId="{45A7FCDF-3004-465B-976E-AC0A9819951F}" type="parTrans" cxnId="{5191A0C0-777B-4986-A807-8D1311A45F8D}">
      <dgm:prSet/>
      <dgm:spPr/>
      <dgm:t>
        <a:bodyPr/>
        <a:lstStyle/>
        <a:p>
          <a:endParaRPr lang="en-US"/>
        </a:p>
      </dgm:t>
    </dgm:pt>
    <dgm:pt modelId="{318BFE97-3168-463D-932B-1D8016913199}" type="sibTrans" cxnId="{5191A0C0-777B-4986-A807-8D1311A45F8D}">
      <dgm:prSet/>
      <dgm:spPr/>
      <dgm:t>
        <a:bodyPr/>
        <a:lstStyle/>
        <a:p>
          <a:endParaRPr lang="en-US"/>
        </a:p>
      </dgm:t>
    </dgm:pt>
    <dgm:pt modelId="{336F213B-C9E7-4130-84CA-E1FC89476DFB}" type="pres">
      <dgm:prSet presAssocID="{47FB4E20-5083-4700-BA25-8B00E8175A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7ACEF-1E3B-4111-A944-C3854EA03D44}" type="pres">
      <dgm:prSet presAssocID="{D025DB39-C3C5-41AD-AB7F-851CD59BE34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9B22A0-2241-47DE-B7F1-D573D501408A}" type="presOf" srcId="{47FB4E20-5083-4700-BA25-8B00E8175A8D}" destId="{336F213B-C9E7-4130-84CA-E1FC89476DFB}" srcOrd="0" destOrd="0" presId="urn:microsoft.com/office/officeart/2005/8/layout/default"/>
    <dgm:cxn modelId="{C8F9DD88-2143-4B60-85A6-E403CC4038C3}" type="presOf" srcId="{D025DB39-C3C5-41AD-AB7F-851CD59BE34D}" destId="{3B87ACEF-1E3B-4111-A944-C3854EA03D44}" srcOrd="0" destOrd="0" presId="urn:microsoft.com/office/officeart/2005/8/layout/default"/>
    <dgm:cxn modelId="{5191A0C0-777B-4986-A807-8D1311A45F8D}" srcId="{47FB4E20-5083-4700-BA25-8B00E8175A8D}" destId="{D025DB39-C3C5-41AD-AB7F-851CD59BE34D}" srcOrd="0" destOrd="0" parTransId="{45A7FCDF-3004-465B-976E-AC0A9819951F}" sibTransId="{318BFE97-3168-463D-932B-1D8016913199}"/>
    <dgm:cxn modelId="{FFDD72F5-F191-41FE-9ED6-65CEEE7899A1}" type="presParOf" srcId="{336F213B-C9E7-4130-84CA-E1FC89476DFB}" destId="{3B87ACEF-1E3B-4111-A944-C3854EA03D4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BF1937-E096-49FD-B207-3EA361C8050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87DF9A-82DB-48DF-AFC2-149DABB43117}">
      <dgm:prSet custT="1"/>
      <dgm:spPr/>
      <dgm:t>
        <a:bodyPr/>
        <a:lstStyle/>
        <a:p>
          <a:pPr rtl="0"/>
          <a:r>
            <a:rPr lang="en-US" sz="2400" dirty="0" smtClean="0"/>
            <a:t>Breaking health &amp; safety news</a:t>
          </a:r>
          <a:endParaRPr lang="en-US" sz="2400" dirty="0"/>
        </a:p>
      </dgm:t>
    </dgm:pt>
    <dgm:pt modelId="{CD28F46A-2137-4D5B-B595-D79E84EA43AF}" type="parTrans" cxnId="{AEDD450A-22FB-4DA3-8A12-FA34CCEDC799}">
      <dgm:prSet/>
      <dgm:spPr/>
      <dgm:t>
        <a:bodyPr/>
        <a:lstStyle/>
        <a:p>
          <a:endParaRPr lang="en-US"/>
        </a:p>
      </dgm:t>
    </dgm:pt>
    <dgm:pt modelId="{951ABD00-A1B7-42A1-A537-80E897FEB6C2}" type="sibTrans" cxnId="{AEDD450A-22FB-4DA3-8A12-FA34CCEDC799}">
      <dgm:prSet/>
      <dgm:spPr/>
      <dgm:t>
        <a:bodyPr/>
        <a:lstStyle/>
        <a:p>
          <a:endParaRPr lang="en-US" dirty="0"/>
        </a:p>
      </dgm:t>
    </dgm:pt>
    <dgm:pt modelId="{EBDF50F8-125F-48E7-9D53-EB2EAD1B200B}">
      <dgm:prSet/>
      <dgm:spPr/>
      <dgm:t>
        <a:bodyPr/>
        <a:lstStyle/>
        <a:p>
          <a:pPr rtl="0"/>
          <a:r>
            <a:rPr lang="en-US" dirty="0" smtClean="0"/>
            <a:t>Finding sources &amp; fact checking</a:t>
          </a:r>
          <a:endParaRPr lang="en-US" dirty="0"/>
        </a:p>
      </dgm:t>
    </dgm:pt>
    <dgm:pt modelId="{8B5A66FC-44E4-4D7E-8527-9B16B2B1EEDD}" type="parTrans" cxnId="{3EB7B83D-4285-44BD-BC16-B596D910379A}">
      <dgm:prSet/>
      <dgm:spPr/>
      <dgm:t>
        <a:bodyPr/>
        <a:lstStyle/>
        <a:p>
          <a:endParaRPr lang="en-US"/>
        </a:p>
      </dgm:t>
    </dgm:pt>
    <dgm:pt modelId="{429CD11F-0285-4145-8D0C-E0A1B4474F7A}" type="sibTrans" cxnId="{3EB7B83D-4285-44BD-BC16-B596D910379A}">
      <dgm:prSet/>
      <dgm:spPr/>
      <dgm:t>
        <a:bodyPr/>
        <a:lstStyle/>
        <a:p>
          <a:endParaRPr lang="en-US" dirty="0"/>
        </a:p>
      </dgm:t>
    </dgm:pt>
    <dgm:pt modelId="{2D59624A-A93B-4428-8BE8-DBA8D0808D3E}">
      <dgm:prSet/>
      <dgm:spPr/>
      <dgm:t>
        <a:bodyPr/>
        <a:lstStyle/>
        <a:p>
          <a:pPr rtl="0"/>
          <a:r>
            <a:rPr lang="en-US" dirty="0" smtClean="0"/>
            <a:t>Cross-promote news content</a:t>
          </a:r>
          <a:endParaRPr lang="en-US" dirty="0"/>
        </a:p>
      </dgm:t>
    </dgm:pt>
    <dgm:pt modelId="{D85619D8-568B-483C-B49D-2945BCF7C85E}" type="parTrans" cxnId="{9339E589-A21F-46B9-9FD2-A62D5A34C9A2}">
      <dgm:prSet/>
      <dgm:spPr/>
      <dgm:t>
        <a:bodyPr/>
        <a:lstStyle/>
        <a:p>
          <a:endParaRPr lang="en-US"/>
        </a:p>
      </dgm:t>
    </dgm:pt>
    <dgm:pt modelId="{14B7CB57-771C-4838-83A8-356E1DE39BCF}" type="sibTrans" cxnId="{9339E589-A21F-46B9-9FD2-A62D5A34C9A2}">
      <dgm:prSet/>
      <dgm:spPr/>
      <dgm:t>
        <a:bodyPr/>
        <a:lstStyle/>
        <a:p>
          <a:endParaRPr lang="en-US" dirty="0"/>
        </a:p>
      </dgm:t>
    </dgm:pt>
    <dgm:pt modelId="{0C367DF7-0823-4AEA-8BBD-9DC4E4838A70}">
      <dgm:prSet/>
      <dgm:spPr/>
      <dgm:t>
        <a:bodyPr/>
        <a:lstStyle/>
        <a:p>
          <a:pPr rtl="0"/>
          <a:r>
            <a:rPr lang="en-US" dirty="0" smtClean="0"/>
            <a:t>Not for deep storytelling</a:t>
          </a:r>
          <a:endParaRPr lang="en-US" dirty="0"/>
        </a:p>
      </dgm:t>
    </dgm:pt>
    <dgm:pt modelId="{191B0E3D-81B8-4F8C-A410-4B0D9D62755D}" type="parTrans" cxnId="{C28ED224-C4BB-42E9-977A-F9D966B6E09D}">
      <dgm:prSet/>
      <dgm:spPr/>
      <dgm:t>
        <a:bodyPr/>
        <a:lstStyle/>
        <a:p>
          <a:endParaRPr lang="en-US"/>
        </a:p>
      </dgm:t>
    </dgm:pt>
    <dgm:pt modelId="{E2E6CFF2-B9CA-419B-BFDE-944177D4AD7A}" type="sibTrans" cxnId="{C28ED224-C4BB-42E9-977A-F9D966B6E09D}">
      <dgm:prSet/>
      <dgm:spPr/>
      <dgm:t>
        <a:bodyPr/>
        <a:lstStyle/>
        <a:p>
          <a:endParaRPr lang="en-US"/>
        </a:p>
      </dgm:t>
    </dgm:pt>
    <dgm:pt modelId="{6808EE75-D603-4B19-8CB5-79BF2B1C72CF}" type="pres">
      <dgm:prSet presAssocID="{06BF1937-E096-49FD-B207-3EA361C805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F01BC9-E2B9-4B1B-96AA-834CEE683915}" type="pres">
      <dgm:prSet presAssocID="{FF87DF9A-82DB-48DF-AFC2-149DABB431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F7CB15-330C-40F8-A707-1E676D5D1C26}" type="pres">
      <dgm:prSet presAssocID="{951ABD00-A1B7-42A1-A537-80E897FEB6C2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BA168E9-9856-443D-86AD-DADE1F416F85}" type="pres">
      <dgm:prSet presAssocID="{951ABD00-A1B7-42A1-A537-80E897FEB6C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6FE55DF-4605-4206-A139-119A13897D15}" type="pres">
      <dgm:prSet presAssocID="{EBDF50F8-125F-48E7-9D53-EB2EAD1B200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73D77-88C0-4C96-A438-20F3E9427428}" type="pres">
      <dgm:prSet presAssocID="{429CD11F-0285-4145-8D0C-E0A1B4474F7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8EB4E82-D2A4-4722-BAB6-6E7B2EA8FE17}" type="pres">
      <dgm:prSet presAssocID="{429CD11F-0285-4145-8D0C-E0A1B4474F7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B4121DE-AD82-42A2-A81D-179D4D547FA5}" type="pres">
      <dgm:prSet presAssocID="{2D59624A-A93B-4428-8BE8-DBA8D0808D3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D2F3A-CA33-424F-AAF8-9894FB6A94AE}" type="pres">
      <dgm:prSet presAssocID="{14B7CB57-771C-4838-83A8-356E1DE39BCF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BBB311D-7AA5-4702-AAA9-2A08C2FF8752}" type="pres">
      <dgm:prSet presAssocID="{14B7CB57-771C-4838-83A8-356E1DE39BC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FC287A5-619B-48B1-A0A4-13F8E4910879}" type="pres">
      <dgm:prSet presAssocID="{0C367DF7-0823-4AEA-8BBD-9DC4E4838A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220FB5-8484-4F6A-A85E-DDF9E862DF64}" type="presOf" srcId="{14B7CB57-771C-4838-83A8-356E1DE39BCF}" destId="{DBBB311D-7AA5-4702-AAA9-2A08C2FF8752}" srcOrd="1" destOrd="0" presId="urn:microsoft.com/office/officeart/2005/8/layout/process1"/>
    <dgm:cxn modelId="{B9CDC499-46DF-4621-9516-7E430E011A07}" type="presOf" srcId="{14B7CB57-771C-4838-83A8-356E1DE39BCF}" destId="{120D2F3A-CA33-424F-AAF8-9894FB6A94AE}" srcOrd="0" destOrd="0" presId="urn:microsoft.com/office/officeart/2005/8/layout/process1"/>
    <dgm:cxn modelId="{F1B4DE43-E7FD-49A9-AD9D-9700BBA657CA}" type="presOf" srcId="{429CD11F-0285-4145-8D0C-E0A1B4474F7A}" destId="{98EB4E82-D2A4-4722-BAB6-6E7B2EA8FE17}" srcOrd="1" destOrd="0" presId="urn:microsoft.com/office/officeart/2005/8/layout/process1"/>
    <dgm:cxn modelId="{B6917988-FABB-44FC-B257-B7C3EEC7B15E}" type="presOf" srcId="{951ABD00-A1B7-42A1-A537-80E897FEB6C2}" destId="{8BF7CB15-330C-40F8-A707-1E676D5D1C26}" srcOrd="0" destOrd="0" presId="urn:microsoft.com/office/officeart/2005/8/layout/process1"/>
    <dgm:cxn modelId="{C28ED224-C4BB-42E9-977A-F9D966B6E09D}" srcId="{06BF1937-E096-49FD-B207-3EA361C8050D}" destId="{0C367DF7-0823-4AEA-8BBD-9DC4E4838A70}" srcOrd="3" destOrd="0" parTransId="{191B0E3D-81B8-4F8C-A410-4B0D9D62755D}" sibTransId="{E2E6CFF2-B9CA-419B-BFDE-944177D4AD7A}"/>
    <dgm:cxn modelId="{AEDD450A-22FB-4DA3-8A12-FA34CCEDC799}" srcId="{06BF1937-E096-49FD-B207-3EA361C8050D}" destId="{FF87DF9A-82DB-48DF-AFC2-149DABB43117}" srcOrd="0" destOrd="0" parTransId="{CD28F46A-2137-4D5B-B595-D79E84EA43AF}" sibTransId="{951ABD00-A1B7-42A1-A537-80E897FEB6C2}"/>
    <dgm:cxn modelId="{5A811BBA-9180-469B-9C5E-280D05DA117E}" type="presOf" srcId="{06BF1937-E096-49FD-B207-3EA361C8050D}" destId="{6808EE75-D603-4B19-8CB5-79BF2B1C72CF}" srcOrd="0" destOrd="0" presId="urn:microsoft.com/office/officeart/2005/8/layout/process1"/>
    <dgm:cxn modelId="{3EB7B83D-4285-44BD-BC16-B596D910379A}" srcId="{06BF1937-E096-49FD-B207-3EA361C8050D}" destId="{EBDF50F8-125F-48E7-9D53-EB2EAD1B200B}" srcOrd="1" destOrd="0" parTransId="{8B5A66FC-44E4-4D7E-8527-9B16B2B1EEDD}" sibTransId="{429CD11F-0285-4145-8D0C-E0A1B4474F7A}"/>
    <dgm:cxn modelId="{8693F809-0B46-43C2-88D8-055BC15795C9}" type="presOf" srcId="{951ABD00-A1B7-42A1-A537-80E897FEB6C2}" destId="{7BA168E9-9856-443D-86AD-DADE1F416F85}" srcOrd="1" destOrd="0" presId="urn:microsoft.com/office/officeart/2005/8/layout/process1"/>
    <dgm:cxn modelId="{9339E589-A21F-46B9-9FD2-A62D5A34C9A2}" srcId="{06BF1937-E096-49FD-B207-3EA361C8050D}" destId="{2D59624A-A93B-4428-8BE8-DBA8D0808D3E}" srcOrd="2" destOrd="0" parTransId="{D85619D8-568B-483C-B49D-2945BCF7C85E}" sibTransId="{14B7CB57-771C-4838-83A8-356E1DE39BCF}"/>
    <dgm:cxn modelId="{A3F1F7DE-F497-422F-A26C-7A2F945D3FBF}" type="presOf" srcId="{429CD11F-0285-4145-8D0C-E0A1B4474F7A}" destId="{C3B73D77-88C0-4C96-A438-20F3E9427428}" srcOrd="0" destOrd="0" presId="urn:microsoft.com/office/officeart/2005/8/layout/process1"/>
    <dgm:cxn modelId="{F034D2E7-0001-4063-BF34-97C5C216C3FE}" type="presOf" srcId="{FF87DF9A-82DB-48DF-AFC2-149DABB43117}" destId="{1BF01BC9-E2B9-4B1B-96AA-834CEE683915}" srcOrd="0" destOrd="0" presId="urn:microsoft.com/office/officeart/2005/8/layout/process1"/>
    <dgm:cxn modelId="{FDA991D3-E301-4E10-895D-9B537767CE1D}" type="presOf" srcId="{2D59624A-A93B-4428-8BE8-DBA8D0808D3E}" destId="{9B4121DE-AD82-42A2-A81D-179D4D547FA5}" srcOrd="0" destOrd="0" presId="urn:microsoft.com/office/officeart/2005/8/layout/process1"/>
    <dgm:cxn modelId="{8F1633A2-01CE-4A11-A088-1824EF60ED77}" type="presOf" srcId="{0C367DF7-0823-4AEA-8BBD-9DC4E4838A70}" destId="{7FC287A5-619B-48B1-A0A4-13F8E4910879}" srcOrd="0" destOrd="0" presId="urn:microsoft.com/office/officeart/2005/8/layout/process1"/>
    <dgm:cxn modelId="{D432EFA3-031B-4184-96DA-28C7F726E933}" type="presOf" srcId="{EBDF50F8-125F-48E7-9D53-EB2EAD1B200B}" destId="{06FE55DF-4605-4206-A139-119A13897D15}" srcOrd="0" destOrd="0" presId="urn:microsoft.com/office/officeart/2005/8/layout/process1"/>
    <dgm:cxn modelId="{C9529737-555F-463F-BFDE-28AC7CDBC048}" type="presParOf" srcId="{6808EE75-D603-4B19-8CB5-79BF2B1C72CF}" destId="{1BF01BC9-E2B9-4B1B-96AA-834CEE683915}" srcOrd="0" destOrd="0" presId="urn:microsoft.com/office/officeart/2005/8/layout/process1"/>
    <dgm:cxn modelId="{ABCDC628-FDB2-4F59-82FA-116A873D7550}" type="presParOf" srcId="{6808EE75-D603-4B19-8CB5-79BF2B1C72CF}" destId="{8BF7CB15-330C-40F8-A707-1E676D5D1C26}" srcOrd="1" destOrd="0" presId="urn:microsoft.com/office/officeart/2005/8/layout/process1"/>
    <dgm:cxn modelId="{549316A0-576D-41F6-BD7E-5706AED983AF}" type="presParOf" srcId="{8BF7CB15-330C-40F8-A707-1E676D5D1C26}" destId="{7BA168E9-9856-443D-86AD-DADE1F416F85}" srcOrd="0" destOrd="0" presId="urn:microsoft.com/office/officeart/2005/8/layout/process1"/>
    <dgm:cxn modelId="{CBE1A73B-1B14-4508-8B7F-EDE905D5EED3}" type="presParOf" srcId="{6808EE75-D603-4B19-8CB5-79BF2B1C72CF}" destId="{06FE55DF-4605-4206-A139-119A13897D15}" srcOrd="2" destOrd="0" presId="urn:microsoft.com/office/officeart/2005/8/layout/process1"/>
    <dgm:cxn modelId="{27B6C11F-D7E0-4533-B2E8-804A17EDA7B3}" type="presParOf" srcId="{6808EE75-D603-4B19-8CB5-79BF2B1C72CF}" destId="{C3B73D77-88C0-4C96-A438-20F3E9427428}" srcOrd="3" destOrd="0" presId="urn:microsoft.com/office/officeart/2005/8/layout/process1"/>
    <dgm:cxn modelId="{748F354C-760F-40A1-BE5A-EF913E5C04A9}" type="presParOf" srcId="{C3B73D77-88C0-4C96-A438-20F3E9427428}" destId="{98EB4E82-D2A4-4722-BAB6-6E7B2EA8FE17}" srcOrd="0" destOrd="0" presId="urn:microsoft.com/office/officeart/2005/8/layout/process1"/>
    <dgm:cxn modelId="{87A57E33-0AF5-4800-9459-B063CD890309}" type="presParOf" srcId="{6808EE75-D603-4B19-8CB5-79BF2B1C72CF}" destId="{9B4121DE-AD82-42A2-A81D-179D4D547FA5}" srcOrd="4" destOrd="0" presId="urn:microsoft.com/office/officeart/2005/8/layout/process1"/>
    <dgm:cxn modelId="{AD592FF1-79A8-4C83-BF86-A06B5204A6D6}" type="presParOf" srcId="{6808EE75-D603-4B19-8CB5-79BF2B1C72CF}" destId="{120D2F3A-CA33-424F-AAF8-9894FB6A94AE}" srcOrd="5" destOrd="0" presId="urn:microsoft.com/office/officeart/2005/8/layout/process1"/>
    <dgm:cxn modelId="{841CC3A5-6E7B-4036-85BA-F4944852AC77}" type="presParOf" srcId="{120D2F3A-CA33-424F-AAF8-9894FB6A94AE}" destId="{DBBB311D-7AA5-4702-AAA9-2A08C2FF8752}" srcOrd="0" destOrd="0" presId="urn:microsoft.com/office/officeart/2005/8/layout/process1"/>
    <dgm:cxn modelId="{C46A1EDD-E353-4CEB-AEBC-30FE6A7E989E}" type="presParOf" srcId="{6808EE75-D603-4B19-8CB5-79BF2B1C72CF}" destId="{7FC287A5-619B-48B1-A0A4-13F8E491087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17F006-D239-4B61-9430-15A5A853E30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E0720D-EB7F-44F0-A6C2-5C7E86CF8A13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b="1" dirty="0" smtClean="0"/>
            <a:t>Risk communication objectives</a:t>
          </a:r>
          <a:endParaRPr lang="en-US" sz="2400" b="1" dirty="0"/>
        </a:p>
      </dgm:t>
    </dgm:pt>
    <dgm:pt modelId="{667C467B-E9F1-49AB-8139-669083588DF2}" type="parTrans" cxnId="{B20C4500-CDEF-482C-93B9-A305AEE6AC72}">
      <dgm:prSet/>
      <dgm:spPr/>
      <dgm:t>
        <a:bodyPr/>
        <a:lstStyle/>
        <a:p>
          <a:endParaRPr lang="en-US"/>
        </a:p>
      </dgm:t>
    </dgm:pt>
    <dgm:pt modelId="{BDF90979-57A5-414E-98ED-C3A1E5FC3890}" type="sibTrans" cxnId="{B20C4500-CDEF-482C-93B9-A305AEE6AC72}">
      <dgm:prSet/>
      <dgm:spPr/>
      <dgm:t>
        <a:bodyPr/>
        <a:lstStyle/>
        <a:p>
          <a:endParaRPr lang="en-US"/>
        </a:p>
      </dgm:t>
    </dgm:pt>
    <dgm:pt modelId="{CD63B1D5-4F68-4367-969B-73A4FD1A5B9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400" b="1" dirty="0" smtClean="0"/>
            <a:t>Specific audience deficiencies</a:t>
          </a:r>
          <a:endParaRPr lang="en-US" sz="2400" b="1" dirty="0"/>
        </a:p>
      </dgm:t>
    </dgm:pt>
    <dgm:pt modelId="{47FED72E-4DCC-4C3A-B8E6-0059B6CDCAF1}" type="parTrans" cxnId="{1EBB8FF5-5A1B-45BE-8EA6-DF83E29FEC4F}">
      <dgm:prSet/>
      <dgm:spPr/>
      <dgm:t>
        <a:bodyPr/>
        <a:lstStyle/>
        <a:p>
          <a:endParaRPr lang="en-US"/>
        </a:p>
      </dgm:t>
    </dgm:pt>
    <dgm:pt modelId="{99188529-7A5C-402D-B095-EDAE47DBF365}" type="sibTrans" cxnId="{1EBB8FF5-5A1B-45BE-8EA6-DF83E29FEC4F}">
      <dgm:prSet/>
      <dgm:spPr/>
      <dgm:t>
        <a:bodyPr/>
        <a:lstStyle/>
        <a:p>
          <a:endParaRPr lang="en-US"/>
        </a:p>
      </dgm:t>
    </dgm:pt>
    <dgm:pt modelId="{EE1D7BF5-4265-42F4-9120-3EE2541E4D54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b="1" dirty="0" smtClean="0"/>
            <a:t>Messages matter, if done well</a:t>
          </a:r>
          <a:endParaRPr lang="en-US" sz="2400" b="1" dirty="0"/>
        </a:p>
      </dgm:t>
    </dgm:pt>
    <dgm:pt modelId="{E5A46240-F467-43A5-9172-0D36C13D08FA}" type="parTrans" cxnId="{98CEB516-4A94-49A0-9A8A-1C253B36B3C0}">
      <dgm:prSet/>
      <dgm:spPr/>
      <dgm:t>
        <a:bodyPr/>
        <a:lstStyle/>
        <a:p>
          <a:endParaRPr lang="en-US"/>
        </a:p>
      </dgm:t>
    </dgm:pt>
    <dgm:pt modelId="{BC388604-ACE7-4707-BACD-DEDA05D6684F}" type="sibTrans" cxnId="{98CEB516-4A94-49A0-9A8A-1C253B36B3C0}">
      <dgm:prSet/>
      <dgm:spPr/>
      <dgm:t>
        <a:bodyPr/>
        <a:lstStyle/>
        <a:p>
          <a:endParaRPr lang="en-US"/>
        </a:p>
      </dgm:t>
    </dgm:pt>
    <dgm:pt modelId="{96562507-F266-4504-A476-A46AAFF1ABA9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b="1" dirty="0" smtClean="0"/>
            <a:t>Specific message areas to improve</a:t>
          </a:r>
          <a:endParaRPr lang="en-US" sz="2400" b="1" dirty="0"/>
        </a:p>
      </dgm:t>
    </dgm:pt>
    <dgm:pt modelId="{8112180F-9B61-49C4-9A7D-395EA63C8BD2}" type="parTrans" cxnId="{3FC20F76-86FF-43F0-92EB-C53BAEDFFE42}">
      <dgm:prSet/>
      <dgm:spPr/>
      <dgm:t>
        <a:bodyPr/>
        <a:lstStyle/>
        <a:p>
          <a:endParaRPr lang="en-US"/>
        </a:p>
      </dgm:t>
    </dgm:pt>
    <dgm:pt modelId="{1829E8F3-5A3E-4FDF-A1B6-F1D0A375D5B3}" type="sibTrans" cxnId="{3FC20F76-86FF-43F0-92EB-C53BAEDFFE42}">
      <dgm:prSet/>
      <dgm:spPr/>
      <dgm:t>
        <a:bodyPr/>
        <a:lstStyle/>
        <a:p>
          <a:endParaRPr lang="en-US"/>
        </a:p>
      </dgm:t>
    </dgm:pt>
    <dgm:pt modelId="{27B3E38E-95B9-49DB-9B3F-7FF496ECD85E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400" b="1" dirty="0" smtClean="0"/>
            <a:t>Messages over medium for response</a:t>
          </a:r>
          <a:endParaRPr lang="en-US" sz="2400" b="1" dirty="0"/>
        </a:p>
      </dgm:t>
    </dgm:pt>
    <dgm:pt modelId="{1E0B2C9B-E8EB-4E24-9FE3-18DDBD578E12}" type="parTrans" cxnId="{2B4F102F-7648-4EB7-93B7-C2EC7E11FD95}">
      <dgm:prSet/>
      <dgm:spPr/>
      <dgm:t>
        <a:bodyPr/>
        <a:lstStyle/>
        <a:p>
          <a:endParaRPr lang="en-US"/>
        </a:p>
      </dgm:t>
    </dgm:pt>
    <dgm:pt modelId="{394930C2-29AA-4B10-A34A-6FD3278843F2}" type="sibTrans" cxnId="{2B4F102F-7648-4EB7-93B7-C2EC7E11FD95}">
      <dgm:prSet/>
      <dgm:spPr/>
      <dgm:t>
        <a:bodyPr/>
        <a:lstStyle/>
        <a:p>
          <a:endParaRPr lang="en-US"/>
        </a:p>
      </dgm:t>
    </dgm:pt>
    <dgm:pt modelId="{87E2FD49-AB53-449C-A594-E6BEA9165B46}" type="pres">
      <dgm:prSet presAssocID="{4F17F006-D239-4B61-9430-15A5A853E3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E6E117-7C1D-4E5B-9E69-EBABE0771537}" type="pres">
      <dgm:prSet presAssocID="{62E0720D-EB7F-44F0-A6C2-5C7E86CF8A13}" presName="parentLin" presStyleCnt="0"/>
      <dgm:spPr/>
    </dgm:pt>
    <dgm:pt modelId="{61AABED6-C5E3-44D2-9E45-7C181E2915A8}" type="pres">
      <dgm:prSet presAssocID="{62E0720D-EB7F-44F0-A6C2-5C7E86CF8A13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B0412CE6-5CAF-4231-8FE7-02E8285DB1F6}" type="pres">
      <dgm:prSet presAssocID="{62E0720D-EB7F-44F0-A6C2-5C7E86CF8A13}" presName="parentText" presStyleLbl="node1" presStyleIdx="0" presStyleCnt="5" custLinFactNeighborX="-20548" custLinFactNeighborY="59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C5038-83E8-43CE-A3DA-19D16694890E}" type="pres">
      <dgm:prSet presAssocID="{62E0720D-EB7F-44F0-A6C2-5C7E86CF8A13}" presName="negativeSpace" presStyleCnt="0"/>
      <dgm:spPr/>
    </dgm:pt>
    <dgm:pt modelId="{F1933C4A-9B44-4665-857B-3EFB06F27615}" type="pres">
      <dgm:prSet presAssocID="{62E0720D-EB7F-44F0-A6C2-5C7E86CF8A13}" presName="childText" presStyleLbl="conFgAcc1" presStyleIdx="0" presStyleCnt="5">
        <dgm:presLayoutVars>
          <dgm:bulletEnabled val="1"/>
        </dgm:presLayoutVars>
      </dgm:prSet>
      <dgm:spPr/>
    </dgm:pt>
    <dgm:pt modelId="{3A133BF4-88C6-4210-BE59-984F090AF775}" type="pres">
      <dgm:prSet presAssocID="{BDF90979-57A5-414E-98ED-C3A1E5FC3890}" presName="spaceBetweenRectangles" presStyleCnt="0"/>
      <dgm:spPr/>
    </dgm:pt>
    <dgm:pt modelId="{C16BFDD1-2F40-470D-8D81-658363FFC707}" type="pres">
      <dgm:prSet presAssocID="{CD63B1D5-4F68-4367-969B-73A4FD1A5B97}" presName="parentLin" presStyleCnt="0"/>
      <dgm:spPr/>
    </dgm:pt>
    <dgm:pt modelId="{C743F09F-4D41-4C5F-A68E-3E70A9694685}" type="pres">
      <dgm:prSet presAssocID="{CD63B1D5-4F68-4367-969B-73A4FD1A5B9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3E38DC5-679A-43EA-89C4-87F311428523}" type="pres">
      <dgm:prSet presAssocID="{CD63B1D5-4F68-4367-969B-73A4FD1A5B97}" presName="parentText" presStyleLbl="node1" presStyleIdx="1" presStyleCnt="5" custLinFactNeighborX="9589" custLinFactNeighborY="-291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30045-6AC6-4F88-BCA7-08008A1E2184}" type="pres">
      <dgm:prSet presAssocID="{CD63B1D5-4F68-4367-969B-73A4FD1A5B97}" presName="negativeSpace" presStyleCnt="0"/>
      <dgm:spPr/>
    </dgm:pt>
    <dgm:pt modelId="{8B28B247-4BFB-410F-B8C2-25F3100B67AA}" type="pres">
      <dgm:prSet presAssocID="{CD63B1D5-4F68-4367-969B-73A4FD1A5B97}" presName="childText" presStyleLbl="conFgAcc1" presStyleIdx="1" presStyleCnt="5">
        <dgm:presLayoutVars>
          <dgm:bulletEnabled val="1"/>
        </dgm:presLayoutVars>
      </dgm:prSet>
      <dgm:spPr/>
    </dgm:pt>
    <dgm:pt modelId="{14EE044B-3F17-4B52-8432-A2FBC46F5400}" type="pres">
      <dgm:prSet presAssocID="{99188529-7A5C-402D-B095-EDAE47DBF365}" presName="spaceBetweenRectangles" presStyleCnt="0"/>
      <dgm:spPr/>
    </dgm:pt>
    <dgm:pt modelId="{EEBDE8CF-1289-47EA-A6A1-DCF6BEB40B67}" type="pres">
      <dgm:prSet presAssocID="{EE1D7BF5-4265-42F4-9120-3EE2541E4D54}" presName="parentLin" presStyleCnt="0"/>
      <dgm:spPr/>
    </dgm:pt>
    <dgm:pt modelId="{A7261E4C-0751-4CF9-8CAE-9EB0E99927AD}" type="pres">
      <dgm:prSet presAssocID="{EE1D7BF5-4265-42F4-9120-3EE2541E4D5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C918CA50-4382-4462-8A73-B9F2DF77E8BF}" type="pres">
      <dgm:prSet presAssocID="{EE1D7BF5-4265-42F4-9120-3EE2541E4D5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78003-6197-4A45-A5BF-B9B78730CC40}" type="pres">
      <dgm:prSet presAssocID="{EE1D7BF5-4265-42F4-9120-3EE2541E4D54}" presName="negativeSpace" presStyleCnt="0"/>
      <dgm:spPr/>
    </dgm:pt>
    <dgm:pt modelId="{13D49221-4DC6-444D-9D9D-6389BF068D85}" type="pres">
      <dgm:prSet presAssocID="{EE1D7BF5-4265-42F4-9120-3EE2541E4D54}" presName="childText" presStyleLbl="conFgAcc1" presStyleIdx="2" presStyleCnt="5" custLinFactNeighborX="-527" custLinFactNeighborY="-60122">
        <dgm:presLayoutVars>
          <dgm:bulletEnabled val="1"/>
        </dgm:presLayoutVars>
      </dgm:prSet>
      <dgm:spPr/>
    </dgm:pt>
    <dgm:pt modelId="{71831E0E-5CFC-41DF-A93C-C53940A00081}" type="pres">
      <dgm:prSet presAssocID="{BC388604-ACE7-4707-BACD-DEDA05D6684F}" presName="spaceBetweenRectangles" presStyleCnt="0"/>
      <dgm:spPr/>
    </dgm:pt>
    <dgm:pt modelId="{6F018E82-B837-49AB-95CB-91A43C2D7F07}" type="pres">
      <dgm:prSet presAssocID="{96562507-F266-4504-A476-A46AAFF1ABA9}" presName="parentLin" presStyleCnt="0"/>
      <dgm:spPr/>
    </dgm:pt>
    <dgm:pt modelId="{DAFD6E0F-4CE7-45E9-A133-8EA8EB3AB460}" type="pres">
      <dgm:prSet presAssocID="{96562507-F266-4504-A476-A46AAFF1ABA9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E3D4AA19-B323-4EC9-9EF3-BAC7117678CB}" type="pres">
      <dgm:prSet presAssocID="{96562507-F266-4504-A476-A46AAFF1ABA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F67B3-87DC-4BB0-BDA0-C161549E994B}" type="pres">
      <dgm:prSet presAssocID="{96562507-F266-4504-A476-A46AAFF1ABA9}" presName="negativeSpace" presStyleCnt="0"/>
      <dgm:spPr/>
    </dgm:pt>
    <dgm:pt modelId="{DBB20282-A12E-4147-8F1D-C01723C08218}" type="pres">
      <dgm:prSet presAssocID="{96562507-F266-4504-A476-A46AAFF1ABA9}" presName="childText" presStyleLbl="conFgAcc1" presStyleIdx="3" presStyleCnt="5">
        <dgm:presLayoutVars>
          <dgm:bulletEnabled val="1"/>
        </dgm:presLayoutVars>
      </dgm:prSet>
      <dgm:spPr/>
    </dgm:pt>
    <dgm:pt modelId="{35AADBC3-CFB6-4473-96F0-C2E873895536}" type="pres">
      <dgm:prSet presAssocID="{1829E8F3-5A3E-4FDF-A1B6-F1D0A375D5B3}" presName="spaceBetweenRectangles" presStyleCnt="0"/>
      <dgm:spPr/>
    </dgm:pt>
    <dgm:pt modelId="{DFACC4ED-A6BD-4D94-AA07-38D0E800E749}" type="pres">
      <dgm:prSet presAssocID="{27B3E38E-95B9-49DB-9B3F-7FF496ECD85E}" presName="parentLin" presStyleCnt="0"/>
      <dgm:spPr/>
    </dgm:pt>
    <dgm:pt modelId="{6E1357E0-84A2-431B-A5A1-738EA5A8C2C2}" type="pres">
      <dgm:prSet presAssocID="{27B3E38E-95B9-49DB-9B3F-7FF496ECD85E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3240AC32-AC43-4FBD-8458-A00D851D09A5}" type="pres">
      <dgm:prSet presAssocID="{27B3E38E-95B9-49DB-9B3F-7FF496ECD85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784D2-AFA6-463F-BF3D-D1854FACDC91}" type="pres">
      <dgm:prSet presAssocID="{27B3E38E-95B9-49DB-9B3F-7FF496ECD85E}" presName="negativeSpace" presStyleCnt="0"/>
      <dgm:spPr/>
    </dgm:pt>
    <dgm:pt modelId="{9BA5D940-BC2C-4898-A76F-72D8F13F166A}" type="pres">
      <dgm:prSet presAssocID="{27B3E38E-95B9-49DB-9B3F-7FF496ECD85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12B5607-2CA0-4822-A198-CF415FC06DB3}" type="presOf" srcId="{96562507-F266-4504-A476-A46AAFF1ABA9}" destId="{E3D4AA19-B323-4EC9-9EF3-BAC7117678CB}" srcOrd="1" destOrd="0" presId="urn:microsoft.com/office/officeart/2005/8/layout/list1"/>
    <dgm:cxn modelId="{770E39EE-FD5A-47A8-B0F7-54B7339C2520}" type="presOf" srcId="{EE1D7BF5-4265-42F4-9120-3EE2541E4D54}" destId="{C918CA50-4382-4462-8A73-B9F2DF77E8BF}" srcOrd="1" destOrd="0" presId="urn:microsoft.com/office/officeart/2005/8/layout/list1"/>
    <dgm:cxn modelId="{5A5E2E8B-B50A-4BFC-9171-D01F5A86D6D5}" type="presOf" srcId="{96562507-F266-4504-A476-A46AAFF1ABA9}" destId="{DAFD6E0F-4CE7-45E9-A133-8EA8EB3AB460}" srcOrd="0" destOrd="0" presId="urn:microsoft.com/office/officeart/2005/8/layout/list1"/>
    <dgm:cxn modelId="{F8E06AE6-7AA7-4C3B-B7BE-46181F54E4FD}" type="presOf" srcId="{62E0720D-EB7F-44F0-A6C2-5C7E86CF8A13}" destId="{61AABED6-C5E3-44D2-9E45-7C181E2915A8}" srcOrd="0" destOrd="0" presId="urn:microsoft.com/office/officeart/2005/8/layout/list1"/>
    <dgm:cxn modelId="{2507A3D5-BB9D-4D6B-9CA4-89D4E79F992D}" type="presOf" srcId="{62E0720D-EB7F-44F0-A6C2-5C7E86CF8A13}" destId="{B0412CE6-5CAF-4231-8FE7-02E8285DB1F6}" srcOrd="1" destOrd="0" presId="urn:microsoft.com/office/officeart/2005/8/layout/list1"/>
    <dgm:cxn modelId="{4F835574-9F11-40D3-BA0B-BC0A17E1459A}" type="presOf" srcId="{CD63B1D5-4F68-4367-969B-73A4FD1A5B97}" destId="{13E38DC5-679A-43EA-89C4-87F311428523}" srcOrd="1" destOrd="0" presId="urn:microsoft.com/office/officeart/2005/8/layout/list1"/>
    <dgm:cxn modelId="{3FC20F76-86FF-43F0-92EB-C53BAEDFFE42}" srcId="{4F17F006-D239-4B61-9430-15A5A853E30F}" destId="{96562507-F266-4504-A476-A46AAFF1ABA9}" srcOrd="3" destOrd="0" parTransId="{8112180F-9B61-49C4-9A7D-395EA63C8BD2}" sibTransId="{1829E8F3-5A3E-4FDF-A1B6-F1D0A375D5B3}"/>
    <dgm:cxn modelId="{A4EE2F56-7942-4611-80D5-9A5A3EF0742B}" type="presOf" srcId="{27B3E38E-95B9-49DB-9B3F-7FF496ECD85E}" destId="{3240AC32-AC43-4FBD-8458-A00D851D09A5}" srcOrd="1" destOrd="0" presId="urn:microsoft.com/office/officeart/2005/8/layout/list1"/>
    <dgm:cxn modelId="{08F18DB0-535F-400B-83A6-3A0D4F70B8FB}" type="presOf" srcId="{4F17F006-D239-4B61-9430-15A5A853E30F}" destId="{87E2FD49-AB53-449C-A594-E6BEA9165B46}" srcOrd="0" destOrd="0" presId="urn:microsoft.com/office/officeart/2005/8/layout/list1"/>
    <dgm:cxn modelId="{54418C6E-A25A-401A-9544-FA9955A65DBB}" type="presOf" srcId="{EE1D7BF5-4265-42F4-9120-3EE2541E4D54}" destId="{A7261E4C-0751-4CF9-8CAE-9EB0E99927AD}" srcOrd="0" destOrd="0" presId="urn:microsoft.com/office/officeart/2005/8/layout/list1"/>
    <dgm:cxn modelId="{2B4F102F-7648-4EB7-93B7-C2EC7E11FD95}" srcId="{4F17F006-D239-4B61-9430-15A5A853E30F}" destId="{27B3E38E-95B9-49DB-9B3F-7FF496ECD85E}" srcOrd="4" destOrd="0" parTransId="{1E0B2C9B-E8EB-4E24-9FE3-18DDBD578E12}" sibTransId="{394930C2-29AA-4B10-A34A-6FD3278843F2}"/>
    <dgm:cxn modelId="{B20C4500-CDEF-482C-93B9-A305AEE6AC72}" srcId="{4F17F006-D239-4B61-9430-15A5A853E30F}" destId="{62E0720D-EB7F-44F0-A6C2-5C7E86CF8A13}" srcOrd="0" destOrd="0" parTransId="{667C467B-E9F1-49AB-8139-669083588DF2}" sibTransId="{BDF90979-57A5-414E-98ED-C3A1E5FC3890}"/>
    <dgm:cxn modelId="{B47E5293-BD44-4A13-A017-9AAEE30BF1B9}" type="presOf" srcId="{CD63B1D5-4F68-4367-969B-73A4FD1A5B97}" destId="{C743F09F-4D41-4C5F-A68E-3E70A9694685}" srcOrd="0" destOrd="0" presId="urn:microsoft.com/office/officeart/2005/8/layout/list1"/>
    <dgm:cxn modelId="{1EBB8FF5-5A1B-45BE-8EA6-DF83E29FEC4F}" srcId="{4F17F006-D239-4B61-9430-15A5A853E30F}" destId="{CD63B1D5-4F68-4367-969B-73A4FD1A5B97}" srcOrd="1" destOrd="0" parTransId="{47FED72E-4DCC-4C3A-B8E6-0059B6CDCAF1}" sibTransId="{99188529-7A5C-402D-B095-EDAE47DBF365}"/>
    <dgm:cxn modelId="{EE04AF01-4C69-43EF-8E92-AC024457BB25}" type="presOf" srcId="{27B3E38E-95B9-49DB-9B3F-7FF496ECD85E}" destId="{6E1357E0-84A2-431B-A5A1-738EA5A8C2C2}" srcOrd="0" destOrd="0" presId="urn:microsoft.com/office/officeart/2005/8/layout/list1"/>
    <dgm:cxn modelId="{98CEB516-4A94-49A0-9A8A-1C253B36B3C0}" srcId="{4F17F006-D239-4B61-9430-15A5A853E30F}" destId="{EE1D7BF5-4265-42F4-9120-3EE2541E4D54}" srcOrd="2" destOrd="0" parTransId="{E5A46240-F467-43A5-9172-0D36C13D08FA}" sibTransId="{BC388604-ACE7-4707-BACD-DEDA05D6684F}"/>
    <dgm:cxn modelId="{368873FA-BE2B-4D26-AF47-51D6425AA37E}" type="presParOf" srcId="{87E2FD49-AB53-449C-A594-E6BEA9165B46}" destId="{4FE6E117-7C1D-4E5B-9E69-EBABE0771537}" srcOrd="0" destOrd="0" presId="urn:microsoft.com/office/officeart/2005/8/layout/list1"/>
    <dgm:cxn modelId="{ABE8A2E8-7897-4ED7-B981-D7086CA2F7D4}" type="presParOf" srcId="{4FE6E117-7C1D-4E5B-9E69-EBABE0771537}" destId="{61AABED6-C5E3-44D2-9E45-7C181E2915A8}" srcOrd="0" destOrd="0" presId="urn:microsoft.com/office/officeart/2005/8/layout/list1"/>
    <dgm:cxn modelId="{724FC90C-9F7C-43D0-A9FC-87E4331281D8}" type="presParOf" srcId="{4FE6E117-7C1D-4E5B-9E69-EBABE0771537}" destId="{B0412CE6-5CAF-4231-8FE7-02E8285DB1F6}" srcOrd="1" destOrd="0" presId="urn:microsoft.com/office/officeart/2005/8/layout/list1"/>
    <dgm:cxn modelId="{B63FB988-D10F-426D-B44A-167EDBE51FD6}" type="presParOf" srcId="{87E2FD49-AB53-449C-A594-E6BEA9165B46}" destId="{516C5038-83E8-43CE-A3DA-19D16694890E}" srcOrd="1" destOrd="0" presId="urn:microsoft.com/office/officeart/2005/8/layout/list1"/>
    <dgm:cxn modelId="{2B50058A-AD76-40EF-8D4E-C5568BB3079E}" type="presParOf" srcId="{87E2FD49-AB53-449C-A594-E6BEA9165B46}" destId="{F1933C4A-9B44-4665-857B-3EFB06F27615}" srcOrd="2" destOrd="0" presId="urn:microsoft.com/office/officeart/2005/8/layout/list1"/>
    <dgm:cxn modelId="{557E8DFA-7A2B-4E31-AB1D-0101F7A2E85E}" type="presParOf" srcId="{87E2FD49-AB53-449C-A594-E6BEA9165B46}" destId="{3A133BF4-88C6-4210-BE59-984F090AF775}" srcOrd="3" destOrd="0" presId="urn:microsoft.com/office/officeart/2005/8/layout/list1"/>
    <dgm:cxn modelId="{9B14997D-5422-460A-8351-1225197F24AA}" type="presParOf" srcId="{87E2FD49-AB53-449C-A594-E6BEA9165B46}" destId="{C16BFDD1-2F40-470D-8D81-658363FFC707}" srcOrd="4" destOrd="0" presId="urn:microsoft.com/office/officeart/2005/8/layout/list1"/>
    <dgm:cxn modelId="{F19C636D-E0BB-415C-886A-B911E9E9A543}" type="presParOf" srcId="{C16BFDD1-2F40-470D-8D81-658363FFC707}" destId="{C743F09F-4D41-4C5F-A68E-3E70A9694685}" srcOrd="0" destOrd="0" presId="urn:microsoft.com/office/officeart/2005/8/layout/list1"/>
    <dgm:cxn modelId="{8FB5C5D2-9DAA-4AB5-8E88-65A5A0024B22}" type="presParOf" srcId="{C16BFDD1-2F40-470D-8D81-658363FFC707}" destId="{13E38DC5-679A-43EA-89C4-87F311428523}" srcOrd="1" destOrd="0" presId="urn:microsoft.com/office/officeart/2005/8/layout/list1"/>
    <dgm:cxn modelId="{A8C7B56C-FADE-4A2E-A5B8-68C39EA3261A}" type="presParOf" srcId="{87E2FD49-AB53-449C-A594-E6BEA9165B46}" destId="{A2130045-6AC6-4F88-BCA7-08008A1E2184}" srcOrd="5" destOrd="0" presId="urn:microsoft.com/office/officeart/2005/8/layout/list1"/>
    <dgm:cxn modelId="{F406E748-17AD-402B-BD6D-2D8AEC5C9DFE}" type="presParOf" srcId="{87E2FD49-AB53-449C-A594-E6BEA9165B46}" destId="{8B28B247-4BFB-410F-B8C2-25F3100B67AA}" srcOrd="6" destOrd="0" presId="urn:microsoft.com/office/officeart/2005/8/layout/list1"/>
    <dgm:cxn modelId="{E367FD54-CBDC-4AAA-8B91-9C9C4CD96754}" type="presParOf" srcId="{87E2FD49-AB53-449C-A594-E6BEA9165B46}" destId="{14EE044B-3F17-4B52-8432-A2FBC46F5400}" srcOrd="7" destOrd="0" presId="urn:microsoft.com/office/officeart/2005/8/layout/list1"/>
    <dgm:cxn modelId="{CE4F3E7B-8880-4B08-B8B2-B13CD666E371}" type="presParOf" srcId="{87E2FD49-AB53-449C-A594-E6BEA9165B46}" destId="{EEBDE8CF-1289-47EA-A6A1-DCF6BEB40B67}" srcOrd="8" destOrd="0" presId="urn:microsoft.com/office/officeart/2005/8/layout/list1"/>
    <dgm:cxn modelId="{E3AF2F50-07D6-4073-BFEB-6FCB89076E19}" type="presParOf" srcId="{EEBDE8CF-1289-47EA-A6A1-DCF6BEB40B67}" destId="{A7261E4C-0751-4CF9-8CAE-9EB0E99927AD}" srcOrd="0" destOrd="0" presId="urn:microsoft.com/office/officeart/2005/8/layout/list1"/>
    <dgm:cxn modelId="{5C163F12-3556-4190-A79D-674957E9687A}" type="presParOf" srcId="{EEBDE8CF-1289-47EA-A6A1-DCF6BEB40B67}" destId="{C918CA50-4382-4462-8A73-B9F2DF77E8BF}" srcOrd="1" destOrd="0" presId="urn:microsoft.com/office/officeart/2005/8/layout/list1"/>
    <dgm:cxn modelId="{0D8ED4AA-1943-4926-8254-03DCF68BEF84}" type="presParOf" srcId="{87E2FD49-AB53-449C-A594-E6BEA9165B46}" destId="{D4578003-6197-4A45-A5BF-B9B78730CC40}" srcOrd="9" destOrd="0" presId="urn:microsoft.com/office/officeart/2005/8/layout/list1"/>
    <dgm:cxn modelId="{919D8F7B-131A-4E1D-8B6E-61B02DAA69D8}" type="presParOf" srcId="{87E2FD49-AB53-449C-A594-E6BEA9165B46}" destId="{13D49221-4DC6-444D-9D9D-6389BF068D85}" srcOrd="10" destOrd="0" presId="urn:microsoft.com/office/officeart/2005/8/layout/list1"/>
    <dgm:cxn modelId="{3D88C744-15BB-4CA8-98D2-3DCA1CAF8159}" type="presParOf" srcId="{87E2FD49-AB53-449C-A594-E6BEA9165B46}" destId="{71831E0E-5CFC-41DF-A93C-C53940A00081}" srcOrd="11" destOrd="0" presId="urn:microsoft.com/office/officeart/2005/8/layout/list1"/>
    <dgm:cxn modelId="{E2DC2EDC-E88F-4B81-82E6-32376195DBFE}" type="presParOf" srcId="{87E2FD49-AB53-449C-A594-E6BEA9165B46}" destId="{6F018E82-B837-49AB-95CB-91A43C2D7F07}" srcOrd="12" destOrd="0" presId="urn:microsoft.com/office/officeart/2005/8/layout/list1"/>
    <dgm:cxn modelId="{E15ECA9F-5215-4B0F-8E93-CC3B3609A01E}" type="presParOf" srcId="{6F018E82-B837-49AB-95CB-91A43C2D7F07}" destId="{DAFD6E0F-4CE7-45E9-A133-8EA8EB3AB460}" srcOrd="0" destOrd="0" presId="urn:microsoft.com/office/officeart/2005/8/layout/list1"/>
    <dgm:cxn modelId="{50C8CB8A-1389-4A32-988B-B9CEDD5B1FD9}" type="presParOf" srcId="{6F018E82-B837-49AB-95CB-91A43C2D7F07}" destId="{E3D4AA19-B323-4EC9-9EF3-BAC7117678CB}" srcOrd="1" destOrd="0" presId="urn:microsoft.com/office/officeart/2005/8/layout/list1"/>
    <dgm:cxn modelId="{0B98EB32-5F75-4D87-BB49-B13C5D178074}" type="presParOf" srcId="{87E2FD49-AB53-449C-A594-E6BEA9165B46}" destId="{F12F67B3-87DC-4BB0-BDA0-C161549E994B}" srcOrd="13" destOrd="0" presId="urn:microsoft.com/office/officeart/2005/8/layout/list1"/>
    <dgm:cxn modelId="{B266F7A0-F73A-44DD-B850-95D43A64307D}" type="presParOf" srcId="{87E2FD49-AB53-449C-A594-E6BEA9165B46}" destId="{DBB20282-A12E-4147-8F1D-C01723C08218}" srcOrd="14" destOrd="0" presId="urn:microsoft.com/office/officeart/2005/8/layout/list1"/>
    <dgm:cxn modelId="{E91630CA-2347-4894-9F70-A1FE8D032810}" type="presParOf" srcId="{87E2FD49-AB53-449C-A594-E6BEA9165B46}" destId="{35AADBC3-CFB6-4473-96F0-C2E873895536}" srcOrd="15" destOrd="0" presId="urn:microsoft.com/office/officeart/2005/8/layout/list1"/>
    <dgm:cxn modelId="{27846DAA-F3DF-4096-A2D2-370B4DF25B50}" type="presParOf" srcId="{87E2FD49-AB53-449C-A594-E6BEA9165B46}" destId="{DFACC4ED-A6BD-4D94-AA07-38D0E800E749}" srcOrd="16" destOrd="0" presId="urn:microsoft.com/office/officeart/2005/8/layout/list1"/>
    <dgm:cxn modelId="{41BFF31F-5340-4093-B160-3D8FF30DBD08}" type="presParOf" srcId="{DFACC4ED-A6BD-4D94-AA07-38D0E800E749}" destId="{6E1357E0-84A2-431B-A5A1-738EA5A8C2C2}" srcOrd="0" destOrd="0" presId="urn:microsoft.com/office/officeart/2005/8/layout/list1"/>
    <dgm:cxn modelId="{840955A4-4217-428F-8DA5-C44E916E0D0E}" type="presParOf" srcId="{DFACC4ED-A6BD-4D94-AA07-38D0E800E749}" destId="{3240AC32-AC43-4FBD-8458-A00D851D09A5}" srcOrd="1" destOrd="0" presId="urn:microsoft.com/office/officeart/2005/8/layout/list1"/>
    <dgm:cxn modelId="{E5907629-766E-4085-87FB-BA57D17ABA5D}" type="presParOf" srcId="{87E2FD49-AB53-449C-A594-E6BEA9165B46}" destId="{2EF784D2-AFA6-463F-BF3D-D1854FACDC91}" srcOrd="17" destOrd="0" presId="urn:microsoft.com/office/officeart/2005/8/layout/list1"/>
    <dgm:cxn modelId="{92E994DC-5986-4422-A5C4-4DE85098EBE7}" type="presParOf" srcId="{87E2FD49-AB53-449C-A594-E6BEA9165B46}" destId="{9BA5D940-BC2C-4898-A76F-72D8F13F166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6725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6725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288F467-264D-405B-A8C4-FDF315F60FC1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6725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5"/>
            <a:ext cx="3036888" cy="466725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BD3598A-7B2D-4B94-9835-41CD5D450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77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576" tIns="45788" rIns="91576" bIns="457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wrap="square" lIns="91576" tIns="45788" rIns="91576" bIns="457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5F19BED-7D36-422A-BCEB-94BD03368E97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6" tIns="45788" rIns="91576" bIns="4578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576" tIns="45788" rIns="91576" bIns="457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576" tIns="45788" rIns="91576" bIns="457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1576" tIns="45788" rIns="91576" bIns="457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45270D0-3801-4F3F-92A8-F19C93BC3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1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20757C-EAD3-4A9A-9A2D-2481F9F20ED5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8121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72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05A3D17-075E-45AB-8F3E-E48ADFE30783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8987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6BBD2-2517-45BA-A596-908148ED59C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2539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1356494-C35B-4153-B3EB-669D5C0522F4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647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56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E4F0BB2-2382-4448-98E2-056576AA70B5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877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580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B34762D-0E13-40F3-8A08-337CDDB66862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91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270D0-3801-4F3F-92A8-F19C93BC32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992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9C7133-C742-4AF8-8EEF-9E5D295CB148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73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CD5768-220A-417E-8E89-D42BC643F4B7}" type="slidenum">
              <a:rPr lang="en-US" altLang="en-US" smtClean="0">
                <a:latin typeface="Calibri" panose="020F0502020204030204" pitchFamily="34" charset="0"/>
              </a:rPr>
              <a:pPr/>
              <a:t>18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0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6BBD2-2517-45BA-A596-908148ED59C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74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6DC49F-5CEA-4A56-967C-8C1C69AAD12D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3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225"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1F89FB8-B429-459A-BF10-EEF363DAF8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189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270D0-3801-4F3F-92A8-F19C93BC32D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0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270D0-3801-4F3F-92A8-F19C93BC32D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35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270D0-3801-4F3F-92A8-F19C93BC32D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89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270D0-3801-4F3F-92A8-F19C93BC32D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92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270D0-3801-4F3F-92A8-F19C93BC32D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21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778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270D0-3801-4F3F-92A8-F19C93BC32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4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270D0-3801-4F3F-92A8-F19C93BC32D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2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270D0-3801-4F3F-92A8-F19C93BC32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03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2703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F38BAB6-9121-4B67-9118-C33BE12AB9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68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2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1225"/>
            <a:endParaRPr lang="en-US" dirty="0"/>
          </a:p>
        </p:txBody>
      </p:sp>
      <p:sp>
        <p:nvSpPr>
          <p:cNvPr id="2621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72D3172-7A4B-4A90-B609-E0E963E25B1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7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41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3D8FEEB-49A6-46AD-8CDF-628DD95A73D4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378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2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791937E-811A-47FD-BB6E-CE05AB3C754C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75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11313"/>
            <a:ext cx="3203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130425"/>
            <a:ext cx="4648200" cy="1470025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886200"/>
            <a:ext cx="4724400" cy="1219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5B61-212C-4949-BE2B-086D20B4D427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52AF6-C6A5-47B4-B8BF-7C61E4C48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  <a:ea typeface="+mn-ea"/>
              </a:rPr>
              <a:t>National Consortium for the Study of Terrorism and Responses to Terrorism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D316-9C77-4EE0-A66C-C1A8FBFC817F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7187-1AD5-49D7-A242-A37CB4230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  <a:ea typeface="+mn-ea"/>
              </a:rPr>
              <a:t>National Consortium for the Study of Terrorism and Responses to Terrorism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D6BB-EF7A-40D5-92BD-6E9620B26B15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D07F6-DDCB-4BB7-B5E3-607C14D001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A882B-B318-48E2-9998-7AFC530CD3FB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D3200-8783-41B0-844A-C0CB217C9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0270218-B1A1-41FD-85DE-8077374ED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457200" y="304800"/>
            <a:ext cx="8261350" cy="412750"/>
            <a:chOff x="457200" y="304800"/>
            <a:chExt cx="8261350" cy="412750"/>
          </a:xfrm>
        </p:grpSpPr>
        <p:pic>
          <p:nvPicPr>
            <p:cNvPr id="5" name="Picture 5" descr="start with clear background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47663"/>
              <a:ext cx="1136650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itle 1"/>
            <p:cNvSpPr txBox="1">
              <a:spLocks/>
            </p:cNvSpPr>
            <p:nvPr userDrawn="1"/>
          </p:nvSpPr>
          <p:spPr bwMode="auto">
            <a:xfrm>
              <a:off x="3962400" y="304800"/>
              <a:ext cx="4756150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defRPr/>
              </a:pPr>
              <a:r>
                <a:rPr lang="en-US" sz="1100" b="1" dirty="0" smtClean="0">
                  <a:ea typeface="+mn-ea"/>
                </a:rPr>
                <a:t>National Consortium for the Study of Terrorism and Responses to Terrorism</a:t>
              </a:r>
            </a:p>
          </p:txBody>
        </p:sp>
        <p:cxnSp>
          <p:nvCxnSpPr>
            <p:cNvPr id="7" name="Straight Connector 9"/>
            <p:cNvCxnSpPr>
              <a:cxnSpLocks noChangeShapeType="1"/>
            </p:cNvCxnSpPr>
            <p:nvPr userDrawn="1"/>
          </p:nvCxnSpPr>
          <p:spPr bwMode="auto">
            <a:xfrm>
              <a:off x="457200" y="715963"/>
              <a:ext cx="8229600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41FEA902-78F0-4EAD-B5D7-376B0792E6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CC45D78F-E7D1-4EA0-A8E2-12D8C0004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BE6ECE7E-79F9-48BC-800E-2506B2855B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4E9E8E96-4641-4E10-9A37-39A3B3C74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44A660FB-9199-45FB-A572-EA8955C227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360249D-3BD2-42B1-A502-16BF22A09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 userDrawn="1"/>
        </p:nvGrpSpPr>
        <p:grpSpPr bwMode="auto">
          <a:xfrm>
            <a:off x="457200" y="304800"/>
            <a:ext cx="8261350" cy="412750"/>
            <a:chOff x="457200" y="304800"/>
            <a:chExt cx="8261350" cy="412750"/>
          </a:xfrm>
        </p:grpSpPr>
        <p:pic>
          <p:nvPicPr>
            <p:cNvPr id="5" name="Picture 5" descr="start with clear background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47663"/>
              <a:ext cx="1136650" cy="185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itle 1"/>
            <p:cNvSpPr txBox="1">
              <a:spLocks/>
            </p:cNvSpPr>
            <p:nvPr userDrawn="1"/>
          </p:nvSpPr>
          <p:spPr bwMode="auto">
            <a:xfrm>
              <a:off x="3962400" y="304800"/>
              <a:ext cx="4756150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r">
                <a:defRPr/>
              </a:pPr>
              <a:r>
                <a:rPr lang="en-US" sz="1100" b="1" dirty="0" smtClean="0">
                  <a:ea typeface="+mn-ea"/>
                </a:rPr>
                <a:t>National Consortium for the Study of Terrorism and Responses to Terrorism</a:t>
              </a:r>
            </a:p>
          </p:txBody>
        </p:sp>
        <p:cxnSp>
          <p:nvCxnSpPr>
            <p:cNvPr id="7" name="Straight Connector 5"/>
            <p:cNvCxnSpPr>
              <a:cxnSpLocks noChangeShapeType="1"/>
            </p:cNvCxnSpPr>
            <p:nvPr userDrawn="1"/>
          </p:nvCxnSpPr>
          <p:spPr bwMode="auto">
            <a:xfrm>
              <a:off x="457200" y="715963"/>
              <a:ext cx="8229600" cy="158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4DD8B-A7AC-46C5-92F8-55D2F43E8541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5CBDA-550F-41BB-80B4-570D438D4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587B6DB3-8AA0-4660-B7E9-3AA02955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92AFE9F1-A795-4BAA-A85D-6B7BA04CC5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929FB810-FFD0-4018-895E-646F8C3FC4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FE1A353C-6AB2-F144-8831-DFB1886F65D6}" type="datetimeFigureOut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1209705-9020-4E52-8E5E-444578F8B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11313"/>
            <a:ext cx="3203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130425"/>
            <a:ext cx="4648200" cy="1470025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886200"/>
            <a:ext cx="4724400" cy="1219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BB2F3-6B2F-46B4-BE17-33531FF67C80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DB17-3659-4A49-848E-188ADEAFE3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FFFFF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DC3E6-8300-4F7C-AEF3-AC5C32D24D01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75F8-B9CA-4B77-8412-017074CC46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6223-FD7C-4676-A879-99A6D50B8A2F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B46E-E488-485D-9043-13B17A132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FFFFF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BB0A4-3AD6-4029-8F16-DD478A364FCA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9BAF9-3D5B-4B0D-B832-0DA94D63F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003C0-6F78-409A-80EE-81CC6CF40761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E4159-7621-46C7-897F-77C8D484ED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31838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7794-5458-4D4B-894C-9FF854E318F0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0F686-86BE-40D3-B5D4-11625E1B9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17C6-201E-4D36-B055-1E2C3817F0E1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7087-CAD6-4F71-A037-87EA27B031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FFFFF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82A6-4414-4FD8-B6CE-6D90E7E8CF8C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0138-06F9-46E8-B85A-5C147FA394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78FB-1318-4BA9-BB5F-78DF9D4786FC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A089-22FB-450B-A86A-1311B58C7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9144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4A5B-48FD-42E0-B3D2-4725A9A96242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6C170-A21E-465F-B674-A24559731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DD762-2063-47D6-9B3D-E4CF1468CFC2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215B8-C29D-4F67-B305-0657951DE7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9866-3B30-4C5D-AF77-188F64D9AF45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E8F0-D7D2-4169-93DB-7C420797A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31EFD-5977-4A4B-A0FD-CACCB1E6F3C9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80E6-F6CA-4EED-81B1-E9242AA35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11313"/>
            <a:ext cx="3203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130425"/>
            <a:ext cx="4648200" cy="1470025"/>
          </a:xfrm>
        </p:spPr>
        <p:txBody>
          <a:bodyPr>
            <a:normAutofit/>
          </a:bodyPr>
          <a:lstStyle>
            <a:lvl1pPr algn="l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886200"/>
            <a:ext cx="4724400" cy="1219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73B7-D70B-4A46-8A12-F0CBAC6AD402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80ED-666F-4004-9F5D-31027EC8D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FFFFF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BB5F7-78FD-4704-A9E4-2E3118F52E3D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6C504-C615-45CC-A461-C652D832BB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9144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A50F-D68F-4937-AA9E-E88A9D17A529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A4210-41B4-49F1-9F80-E855CAD17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FFFFF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64EB7-A0A2-49A8-8CF8-E7EEC4D12933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7F5E-CDA4-4139-A056-643A397577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ea typeface="+mn-ea"/>
              </a:rPr>
              <a:t>National Consortium for the Study of Terrorism and Responses to Terrorism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DC3B-133B-4C0E-B2F8-D0468196F58D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16E39-3429-4590-91A4-42620A8B45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5BDE-C219-49AE-997E-DAE964D96ECE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649B-450B-4EC4-9FA0-B84AC84C1A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31838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D1902-8BD4-4710-A6B3-2A67FF2EED37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9B59-7A4A-430C-9249-23FC5367BE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FFFFF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AEA9-F01A-4D66-A6B1-EA7532CD7E27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6D70-EE88-4325-B7A9-639476C7C5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D93F3-1FDC-4175-A2A9-BE152A8549A3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B1FF7-C5AF-4352-8FD1-1DB1F0AD29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9144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1928-CEE0-4B54-BE6B-12FF686A5EE1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8195-4411-4347-A141-5D904C342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91513-24BC-40C4-9DF0-2849D2EEA90E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666E-5034-42C5-BC56-FFFC6AEEE4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</a:rPr>
              <a:t>National Consortium for the Study of Terrorism and Responses to Terrorism</a:t>
            </a:r>
          </a:p>
        </p:txBody>
      </p:sp>
      <p:cxnSp>
        <p:nvCxnSpPr>
          <p:cNvPr id="6" name="Straight Connector 5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C0DC-E1FE-4A5F-A8AA-A78B9E07BDE6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8A83-A162-46F7-85DA-95705D355B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71A36-1DED-4D9E-90A5-51B3AD7F28AD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AE96-6592-4A42-B0A9-68BFFD13CB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  <a:ea typeface="+mn-ea"/>
              </a:rPr>
              <a:t>National Consortium for the Study of Terrorism and Responses to Terrorism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620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0D069-7C18-4239-8885-AEB307176716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2C6B-127C-4FF2-8868-2C2A15803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  <a:ea typeface="+mn-ea"/>
              </a:rPr>
              <a:t>National Consortium for the Study of Terrorism and Responses to Terrorism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31838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21F2-192B-4AAC-8BEF-3B2AF7E23760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9E4FC-3385-4C0E-8FC9-595FF8C39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ea typeface="+mn-ea"/>
              </a:rPr>
              <a:t>National Consortium for the Study of Terrorism and Responses to Terrorism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1494B-92D2-4945-BA75-FBBDFF804345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D3C2-C70A-466F-B3FA-1C0C7EC87E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  <a:ea typeface="+mn-ea"/>
              </a:rPr>
              <a:t>National Consortium for the Study of Terrorism and Responses to Terrorism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318D-CE22-41C5-B1EC-40E68F5B7775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63714-C534-4277-B9FD-0B92AA9AAE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tart with clear backgroun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47663"/>
            <a:ext cx="11366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3962400" y="304800"/>
            <a:ext cx="475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1100" b="1" dirty="0" smtClean="0">
                <a:solidFill>
                  <a:srgbClr val="7F7F7F"/>
                </a:solidFill>
                <a:ea typeface="+mn-ea"/>
              </a:rPr>
              <a:t>National Consortium for the Study of Terrorism and Responses to Terrorism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457200" y="715963"/>
            <a:ext cx="8229600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008313" cy="9144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376B7-27A2-4F83-B6B5-CEF197DE7263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5C5B9-3F1F-49C2-8281-B6D0FC7302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20763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3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0740254-E577-4928-9414-098DD34A41F5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2FB0B48-5D35-49C0-B904-B65187A1C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27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2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1DDBAD-439C-43C4-BA4A-E552C22D017F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7EA52A-4BB5-4BA7-A624-728327FBC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ransition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20763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E6F7EA1-ABFF-4F3C-A896-9C8F4F99501F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3B032F6-57ED-416F-8C93-F2585F6B7C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29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  <p:sldLayoutId id="21474843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20763"/>
            <a:ext cx="82296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2A0F20-30B9-4000-BDA3-DBEBBB8AB907}" type="datetime1">
              <a:rPr lang="en-US"/>
              <a:pPr>
                <a:defRPr/>
              </a:pPr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3B3F974F-A0D5-4982-973E-79BCBD8A9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31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  <p:sldLayoutId id="21474843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173" y="2858980"/>
            <a:ext cx="8402637" cy="1471613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600" b="1" smtClean="0">
                <a:solidFill>
                  <a:schemeClr val="tx1"/>
                </a:solidFill>
              </a:rPr>
              <a:t>Communicating </a:t>
            </a:r>
            <a:r>
              <a:rPr lang="en-US" sz="3600" b="1" smtClean="0">
                <a:solidFill>
                  <a:schemeClr val="tx1"/>
                </a:solidFill>
              </a:rPr>
              <a:t>Crisis </a:t>
            </a:r>
            <a:r>
              <a:rPr lang="en-US" sz="3600" b="1" dirty="0" smtClean="0">
                <a:solidFill>
                  <a:schemeClr val="tx1"/>
                </a:solidFill>
              </a:rPr>
              <a:t>&amp; Risk Messages that Motivate Resilience</a:t>
            </a:r>
            <a:endParaRPr lang="en-US" b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400" dirty="0" smtClean="0">
              <a:latin typeface="+mj-lt"/>
            </a:endParaRP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dirty="0" smtClean="0">
                <a:latin typeface="+mj-lt"/>
              </a:rPr>
              <a:t>Brooke Liu, Ph.D.</a:t>
            </a:r>
          </a:p>
          <a:p>
            <a:pPr algn="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000" dirty="0" smtClean="0">
                <a:latin typeface="+mj-lt"/>
              </a:rPr>
              <a:t>Associate Professor of Communication &amp; Director of the Risk Communication &amp; Resilience Program, START</a:t>
            </a:r>
            <a:endParaRPr lang="en-US" sz="2000" dirty="0">
              <a:latin typeface="+mj-lt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319088" y="6070600"/>
            <a:ext cx="85264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11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Th</a:t>
            </a:r>
            <a:r>
              <a:rPr lang="en-US" altLang="en-US" sz="11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research was supported by the Science and Technology Directorate of the U.S. Department of Homeland Security through Contract Award Number </a:t>
            </a:r>
            <a:r>
              <a:rPr lang="en-US" altLang="en-US" sz="1100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HSHQDC-10-A-BOA</a:t>
            </a:r>
            <a:r>
              <a:rPr lang="en-US" sz="1100" dirty="0">
                <a:solidFill>
                  <a:schemeClr val="bg1"/>
                </a:solidFill>
                <a:latin typeface="Franklin Gothic Book" pitchFamily="34" charset="0"/>
              </a:rPr>
              <a:t>Copyright © 2014, University of Maryland, All Rights Reserved</a:t>
            </a:r>
            <a:endParaRPr lang="en-US" sz="11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6/HSHQDC-12-J-00145 </a:t>
            </a:r>
            <a:r>
              <a:rPr lang="en-US" altLang="en-US" sz="1100" dirty="0">
                <a:solidFill>
                  <a:schemeClr val="bg1"/>
                </a:solidFill>
              </a:rPr>
              <a:t>through START. Any opinions, findings, conclusions or recommendations presented here are solely the authors’ and are not representative of DHS or the United States Government.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1708150" y="2054225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3371850" y="50371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4" y="6070600"/>
            <a:ext cx="5535648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26581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Case Study: Key Findings</a:t>
            </a:r>
            <a:endParaRPr lang="en-US" sz="36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010042"/>
              </p:ext>
            </p:extLst>
          </p:nvPr>
        </p:nvGraphicFramePr>
        <p:xfrm>
          <a:off x="761999" y="1905000"/>
          <a:ext cx="7772401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Social Media Use during Disasters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29385"/>
            <a:ext cx="4419600" cy="2895600"/>
          </a:xfrm>
          <a:prstGeom prst="rect">
            <a:avLst/>
          </a:prstGeom>
        </p:spPr>
      </p:pic>
      <p:pic>
        <p:nvPicPr>
          <p:cNvPr id="5" name="Picture 4" descr="SF Chronicle Twitter Terrorist Attack imag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29385"/>
            <a:ext cx="4724400" cy="272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F Mayor Twitter Terrorist Attack imag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4170"/>
            <a:ext cx="4419600" cy="267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4154170"/>
            <a:ext cx="4724400" cy="27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START Experiment Results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3693" y="1601369"/>
            <a:ext cx="5596613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START Experiment Results</a:t>
            </a:r>
            <a:endParaRPr lang="en-US" b="1" dirty="0" smtClean="0"/>
          </a:p>
        </p:txBody>
      </p:sp>
      <p:pic>
        <p:nvPicPr>
          <p:cNvPr id="254978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1295400"/>
            <a:ext cx="65532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478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START Experiment Results</a:t>
            </a:r>
            <a:endParaRPr lang="en-US" dirty="0" smtClean="0"/>
          </a:p>
        </p:txBody>
      </p:sp>
      <p:pic>
        <p:nvPicPr>
          <p:cNvPr id="25702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371600"/>
            <a:ext cx="60960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Part II</a:t>
            </a:r>
            <a:r>
              <a:rPr lang="en-US" dirty="0" smtClean="0"/>
              <a:t>: Mobile Messaging for Imminent Threats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type="title"/>
          </p:nvPr>
        </p:nvSpPr>
        <p:spPr>
          <a:xfrm>
            <a:off x="442913" y="838200"/>
            <a:ext cx="8229600" cy="609600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chemeClr val="tx1"/>
                </a:solidFill>
              </a:rPr>
              <a:t>WEA Messages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2938" y="1704975"/>
            <a:ext cx="7694612" cy="42783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2938" y="2422525"/>
            <a:ext cx="3776662" cy="32162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4900" kern="0" dirty="0">
              <a:solidFill>
                <a:srgbClr val="FF0000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490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endParaRPr lang="en-US" sz="490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9950" y="2286000"/>
            <a:ext cx="3778250" cy="369728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3600" kern="0" dirty="0">
              <a:solidFill>
                <a:sysClr val="window" lastClr="FFFFFF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4900" kern="0" dirty="0">
              <a:solidFill>
                <a:srgbClr val="FF0000"/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4900" dirty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endParaRPr lang="en-US" sz="4900" dirty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949" y="2291862"/>
            <a:ext cx="481806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200" dirty="0" smtClean="0"/>
              <a:t>Content </a:t>
            </a:r>
            <a:r>
              <a:rPr lang="en-US" sz="3200" dirty="0"/>
              <a:t>topics &amp; order </a:t>
            </a:r>
            <a:r>
              <a:rPr lang="en-US" sz="3200" dirty="0" smtClean="0"/>
              <a:t>are </a:t>
            </a:r>
            <a:r>
              <a:rPr lang="en-US" sz="3200" dirty="0"/>
              <a:t>set:</a:t>
            </a:r>
          </a:p>
          <a:p>
            <a:pPr lvl="1" eaLnBrk="1" hangingPunct="1">
              <a:defRPr/>
            </a:pPr>
            <a:r>
              <a:rPr lang="en-US" sz="3200" dirty="0"/>
              <a:t>Hazard, </a:t>
            </a:r>
            <a:r>
              <a:rPr lang="en-US" sz="3200" dirty="0">
                <a:solidFill>
                  <a:srgbClr val="00FF00"/>
                </a:solidFill>
              </a:rPr>
              <a:t>location, </a:t>
            </a:r>
            <a:r>
              <a:rPr lang="en-US" sz="3200" dirty="0">
                <a:solidFill>
                  <a:srgbClr val="00B0F0"/>
                </a:solidFill>
              </a:rPr>
              <a:t>time, </a:t>
            </a:r>
            <a:r>
              <a:rPr lang="en-US" sz="3200" dirty="0">
                <a:solidFill>
                  <a:srgbClr val="FF0000"/>
                </a:solidFill>
              </a:rPr>
              <a:t>protective action, </a:t>
            </a:r>
            <a:r>
              <a:rPr lang="en-US" sz="3200" dirty="0">
                <a:solidFill>
                  <a:srgbClr val="FFC000"/>
                </a:solidFill>
              </a:rPr>
              <a:t>source </a:t>
            </a:r>
          </a:p>
          <a:p>
            <a:pPr lvl="1" eaLnBrk="1" hangingPunct="1">
              <a:defRPr/>
            </a:pP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3" y="6400800"/>
            <a:ext cx="8167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Photo credit</a:t>
            </a:r>
            <a:r>
              <a:rPr lang="en-US" sz="1000" dirty="0" smtClean="0"/>
              <a:t>: slate.com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598" y="1084693"/>
            <a:ext cx="2712955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0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69913"/>
            <a:ext cx="8229600" cy="1182687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How to best order content?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466850"/>
            <a:ext cx="8229600" cy="4659313"/>
          </a:xfrm>
        </p:spPr>
        <p:txBody>
          <a:bodyPr/>
          <a:lstStyle/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800" dirty="0" smtClean="0"/>
              <a:t>Current short messages order:</a:t>
            </a:r>
          </a:p>
          <a:p>
            <a:pPr lvl="1">
              <a:defRPr/>
            </a:pPr>
            <a:r>
              <a:rPr lang="en-US" sz="2400" dirty="0" smtClean="0"/>
              <a:t>Hazard, </a:t>
            </a:r>
            <a:r>
              <a:rPr lang="en-US" sz="2400" dirty="0" smtClean="0">
                <a:solidFill>
                  <a:srgbClr val="00FF00"/>
                </a:solidFill>
              </a:rPr>
              <a:t>location, </a:t>
            </a:r>
            <a:r>
              <a:rPr lang="en-US" sz="2400" dirty="0" smtClean="0">
                <a:solidFill>
                  <a:srgbClr val="00B0F0"/>
                </a:solidFill>
              </a:rPr>
              <a:t>time, </a:t>
            </a:r>
            <a:r>
              <a:rPr lang="en-US" sz="2400" dirty="0" smtClean="0">
                <a:solidFill>
                  <a:srgbClr val="FF0000"/>
                </a:solidFill>
              </a:rPr>
              <a:t>protective action, </a:t>
            </a:r>
            <a:r>
              <a:rPr lang="en-US" sz="2400" dirty="0" smtClean="0">
                <a:solidFill>
                  <a:srgbClr val="FFC000"/>
                </a:solidFill>
              </a:rPr>
              <a:t>source 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800" dirty="0" smtClean="0"/>
              <a:t>Revised short messages order: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FFC000"/>
                </a:solidFill>
              </a:rPr>
              <a:t>Source, </a:t>
            </a:r>
            <a:r>
              <a:rPr lang="en-US" sz="2400" dirty="0" smtClean="0">
                <a:solidFill>
                  <a:srgbClr val="FF0000"/>
                </a:solidFill>
              </a:rPr>
              <a:t>protective action, </a:t>
            </a:r>
            <a:r>
              <a:rPr lang="en-US" sz="2400" dirty="0" smtClean="0"/>
              <a:t>hazard, </a:t>
            </a:r>
            <a:r>
              <a:rPr lang="en-US" sz="2400" dirty="0" smtClean="0">
                <a:solidFill>
                  <a:srgbClr val="00FF00"/>
                </a:solidFill>
              </a:rPr>
              <a:t>location, </a:t>
            </a:r>
            <a:r>
              <a:rPr lang="en-US" sz="2400" dirty="0" smtClean="0">
                <a:solidFill>
                  <a:srgbClr val="00B0F0"/>
                </a:solidFill>
              </a:rPr>
              <a:t>time</a:t>
            </a:r>
          </a:p>
          <a:p>
            <a:pPr lvl="1">
              <a:defRPr/>
            </a:pPr>
            <a:endParaRPr lang="en-US" sz="2400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0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2954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tx1"/>
                </a:solidFill>
              </a:rPr>
              <a:t>Do recommendations vary by hazard?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94614429"/>
              </p:ext>
            </p:extLst>
          </p:nvPr>
        </p:nvGraphicFramePr>
        <p:xfrm>
          <a:off x="237744" y="1752600"/>
          <a:ext cx="8613648" cy="47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66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Familiarity Concerns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221163"/>
          </a:xfrm>
        </p:spPr>
        <p:txBody>
          <a:bodyPr/>
          <a:lstStyle/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WEAs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Alert &amp; warning concepts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057400"/>
            <a:ext cx="3505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85140" y="1977395"/>
            <a:ext cx="30588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Terrorism Studies Minor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Graduate </a:t>
            </a:r>
            <a:r>
              <a:rPr lang="en-US" dirty="0">
                <a:solidFill>
                  <a:srgbClr val="FFFFFF"/>
                </a:solidFill>
                <a:cs typeface="+mn-cs"/>
              </a:rPr>
              <a:t>Certificate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  <a:cs typeface="+mn-cs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cs typeface="+mn-cs"/>
              </a:rPr>
              <a:t>Training/Continuing </a:t>
            </a:r>
            <a:r>
              <a:rPr lang="en-US" dirty="0">
                <a:solidFill>
                  <a:srgbClr val="FFFFFF"/>
                </a:solidFill>
                <a:cs typeface="+mn-cs"/>
              </a:rPr>
              <a:t>Education Units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556467" y="1035997"/>
            <a:ext cx="685800" cy="3886200"/>
          </a:xfrm>
          <a:prstGeom prst="rightBrace">
            <a:avLst>
              <a:gd name="adj1" fmla="val 3472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ight Brace 4"/>
          <p:cNvSpPr/>
          <p:nvPr/>
        </p:nvSpPr>
        <p:spPr>
          <a:xfrm rot="5400000">
            <a:off x="2286000" y="3612203"/>
            <a:ext cx="533400" cy="4038600"/>
          </a:xfrm>
          <a:prstGeom prst="rightBrace">
            <a:avLst>
              <a:gd name="adj1" fmla="val 25001"/>
              <a:gd name="adj2" fmla="val 489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943600"/>
            <a:ext cx="7467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More than 20 publically available data sets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Access to over 2</a:t>
            </a:r>
            <a:r>
              <a:rPr lang="en-US" dirty="0" smtClean="0">
                <a:solidFill>
                  <a:srgbClr val="FFFFFF"/>
                </a:solidFill>
                <a:cs typeface="+mn-cs"/>
              </a:rPr>
              <a:t>00 </a:t>
            </a:r>
            <a:r>
              <a:rPr lang="en-US" dirty="0">
                <a:solidFill>
                  <a:srgbClr val="FFFFFF"/>
                </a:solidFill>
                <a:cs typeface="+mn-cs"/>
              </a:rPr>
              <a:t>SMEs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FFFF"/>
                </a:solidFill>
                <a:cs typeface="+mn-cs"/>
              </a:rPr>
              <a:t>100s of articles, thousands of HSE students trained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23910" name="Title 5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90599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bg1"/>
                </a:solidFill>
                <a:cs typeface="Arial" charset="0"/>
              </a:rPr>
              <a:t>Introduction to START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140" y="4695968"/>
            <a:ext cx="2632833" cy="850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17" y="990600"/>
            <a:ext cx="5410200" cy="43288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Do WEAs work?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843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32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Part III</a:t>
            </a:r>
            <a:r>
              <a:rPr lang="en-US" dirty="0" smtClean="0"/>
              <a:t>: Journalists’ Perceptions of Social Media’s Value during Disasters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Why use social media?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746553"/>
              </p:ext>
            </p:extLst>
          </p:nvPr>
        </p:nvGraphicFramePr>
        <p:xfrm>
          <a:off x="228600" y="-838200"/>
          <a:ext cx="8610600" cy="696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6900" y="4114800"/>
            <a:ext cx="5410200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560270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Speed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638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</a:t>
            </a:r>
            <a:r>
              <a:rPr lang="en-US" sz="2400" b="1" dirty="0" smtClean="0">
                <a:solidFill>
                  <a:schemeClr val="accent1"/>
                </a:solidFill>
              </a:rPr>
              <a:t>ccuracy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58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Cross-Study Conclusions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72484080"/>
              </p:ext>
            </p:extLst>
          </p:nvPr>
        </p:nvGraphicFramePr>
        <p:xfrm>
          <a:off x="304800" y="14478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057400"/>
            <a:ext cx="7620000" cy="40687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Research in the Works….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981200"/>
            <a:ext cx="4056754" cy="3327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724" y="6400800"/>
            <a:ext cx="7832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Image credit</a:t>
            </a:r>
            <a:r>
              <a:rPr lang="en-US" sz="1000" dirty="0"/>
              <a:t>: http://</a:t>
            </a:r>
            <a:r>
              <a:rPr lang="en-US" sz="1000" dirty="0" smtClean="0"/>
              <a:t>www.funkyland.com 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4561" y="2133380"/>
            <a:ext cx="2480877" cy="688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3022684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1838" y="5343977"/>
            <a:ext cx="2133600" cy="102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Bridging Gaps between the Academy &amp; Government Agencies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6375" y="2438400"/>
            <a:ext cx="61912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2"/>
                </a:solidFill>
              </a:rPr>
              <a:t>Questions?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600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2600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buFont typeface="Arial" pitchFamily="34" charset="0"/>
              <a:buNone/>
            </a:pPr>
            <a:endParaRPr lang="en-US" sz="3200" b="1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ts val="3000"/>
              </a:spcBef>
              <a:buFont typeface="Arial" pitchFamily="34" charset="0"/>
              <a:buNone/>
            </a:pPr>
            <a:r>
              <a:rPr lang="en-US" sz="3200" b="1" dirty="0" smtClean="0">
                <a:solidFill>
                  <a:srgbClr val="FFFFFF"/>
                </a:solidFill>
              </a:rPr>
              <a:t>Brooke Liu, Ph.D.</a:t>
            </a:r>
          </a:p>
          <a:p>
            <a:pPr algn="ctr" eaLnBrk="1" hangingPunct="1">
              <a:lnSpc>
                <a:spcPct val="90000"/>
              </a:lnSpc>
              <a:buNone/>
            </a:pPr>
            <a:endParaRPr lang="en-US" sz="2600" dirty="0" smtClean="0">
              <a:solidFill>
                <a:srgbClr val="FFFFFF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ts val="1800"/>
              </a:spcAft>
              <a:buNone/>
            </a:pPr>
            <a:r>
              <a:rPr lang="en-US" sz="2600" dirty="0" smtClean="0">
                <a:solidFill>
                  <a:srgbClr val="FFFFFF"/>
                </a:solidFill>
              </a:rPr>
              <a:t>Associate Professor and Director of the Risk Communication &amp; Resilience Stream</a:t>
            </a:r>
          </a:p>
          <a:p>
            <a:pPr algn="ctr" eaLnBrk="1" hangingPunct="1">
              <a:lnSpc>
                <a:spcPct val="90000"/>
              </a:lnSpc>
              <a:spcAft>
                <a:spcPts val="1800"/>
              </a:spcAft>
              <a:buFont typeface="Arial" pitchFamily="34" charset="0"/>
              <a:buNone/>
            </a:pPr>
            <a:r>
              <a:rPr lang="en-US" sz="2600" dirty="0" smtClean="0">
                <a:solidFill>
                  <a:srgbClr val="FFFFFF"/>
                </a:solidFill>
              </a:rPr>
              <a:t>bfliu@umd.edu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600" b="1" dirty="0" smtClean="0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228600" y="620236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Century Gothic" pitchFamily="34" charset="0"/>
              </a:rPr>
              <a:t>www.start.umd.edu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495926"/>
            <a:ext cx="16002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Research Presentation Overview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731076"/>
              </p:ext>
            </p:extLst>
          </p:nvPr>
        </p:nvGraphicFramePr>
        <p:xfrm>
          <a:off x="457200" y="1905000"/>
          <a:ext cx="80010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97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Conclude with Bridging the Gaps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6375" y="2062956"/>
            <a:ext cx="6191250" cy="3600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6324600"/>
            <a:ext cx="5943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Image </a:t>
            </a:r>
            <a:r>
              <a:rPr lang="en-US" sz="1000" i="1" dirty="0"/>
              <a:t>source</a:t>
            </a:r>
            <a:r>
              <a:rPr lang="en-US" sz="1000" dirty="0"/>
              <a:t>: http://</a:t>
            </a:r>
            <a:r>
              <a:rPr lang="en-US" sz="1000" dirty="0" smtClean="0"/>
              <a:t>www.mu-sigma.com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631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Part I</a:t>
            </a:r>
            <a:r>
              <a:rPr lang="en-US" b="1" dirty="0" smtClean="0"/>
              <a:t>: Social Media Use Before &amp; During Disasters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794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9144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Case Study: CDC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’</a:t>
            </a:r>
            <a:r>
              <a:rPr lang="en-US" sz="3600" b="1" dirty="0" smtClean="0">
                <a:solidFill>
                  <a:schemeClr val="tx1"/>
                </a:solidFill>
              </a:rPr>
              <a:t>s Zombie Apocalypse Preparedness Campaign</a:t>
            </a:r>
          </a:p>
        </p:txBody>
      </p:sp>
      <p:sp>
        <p:nvSpPr>
          <p:cNvPr id="269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z="4000" dirty="0" smtClean="0"/>
          </a:p>
          <a:p>
            <a:pPr marL="0" indent="0">
              <a:buFont typeface="Arial" charset="0"/>
              <a:buNone/>
            </a:pPr>
            <a:endParaRPr lang="en-US" sz="4000" dirty="0" smtClean="0"/>
          </a:p>
        </p:txBody>
      </p:sp>
      <p:sp>
        <p:nvSpPr>
          <p:cNvPr id="269315" name="Content Placeholder 1"/>
          <p:cNvSpPr txBox="1">
            <a:spLocks/>
          </p:cNvSpPr>
          <p:nvPr/>
        </p:nvSpPr>
        <p:spPr bwMode="auto">
          <a:xfrm>
            <a:off x="0" y="259080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sz="3200" i="1" dirty="0">
              <a:solidFill>
                <a:srgbClr val="7F7F7F"/>
              </a:solidFill>
            </a:endParaRPr>
          </a:p>
        </p:txBody>
      </p:sp>
      <p:pic>
        <p:nvPicPr>
          <p:cNvPr id="26931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2316163" cy="1930400"/>
          </a:xfrm>
          <a:prstGeom prst="rect">
            <a:avLst/>
          </a:prstGeom>
          <a:noFill/>
          <a:ln w="28575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514600"/>
            <a:ext cx="3962400" cy="35814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</p:spPr>
      </p:pic>
      <p:pic>
        <p:nvPicPr>
          <p:cNvPr id="2693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572000"/>
            <a:ext cx="2286000" cy="1981200"/>
          </a:xfrm>
          <a:prstGeom prst="rect">
            <a:avLst/>
          </a:prstGeom>
          <a:noFill/>
          <a:ln w="12700">
            <a:solidFill>
              <a:srgbClr val="8F8F8F"/>
            </a:solidFill>
            <a:miter lim="800000"/>
            <a:headEnd/>
            <a:tailEnd/>
          </a:ln>
        </p:spPr>
      </p:pic>
      <p:sp>
        <p:nvSpPr>
          <p:cNvPr id="269319" name="TextBox 7"/>
          <p:cNvSpPr txBox="1">
            <a:spLocks noChangeArrowheads="1"/>
          </p:cNvSpPr>
          <p:nvPr/>
        </p:nvSpPr>
        <p:spPr bwMode="auto">
          <a:xfrm>
            <a:off x="3009900" y="6553200"/>
            <a:ext cx="3124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/>
              <a:t>Images source: emergency.cdc.gov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Blog Promoted by Tweet</a:t>
            </a:r>
          </a:p>
        </p:txBody>
      </p:sp>
      <p:pic>
        <p:nvPicPr>
          <p:cNvPr id="26112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5424" b="5424"/>
          <a:stretch>
            <a:fillRect/>
          </a:stretch>
        </p:blipFill>
        <p:spPr>
          <a:xfrm>
            <a:off x="990600" y="2286000"/>
            <a:ext cx="7239000" cy="3981450"/>
          </a:xfrm>
        </p:spPr>
      </p:pic>
      <p:sp>
        <p:nvSpPr>
          <p:cNvPr id="261123" name="TextBox 2"/>
          <p:cNvSpPr txBox="1">
            <a:spLocks noChangeArrowheads="1"/>
          </p:cNvSpPr>
          <p:nvPr/>
        </p:nvSpPr>
        <p:spPr bwMode="auto">
          <a:xfrm>
            <a:off x="3124200" y="6400800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/>
              <a:t>Image source: Twitter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Campaign Goes Viral</a:t>
            </a:r>
          </a:p>
        </p:txBody>
      </p:sp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098" y="1744851"/>
            <a:ext cx="8678863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1" name="TextBox 3"/>
          <p:cNvSpPr txBox="1">
            <a:spLocks noChangeArrowheads="1"/>
          </p:cNvSpPr>
          <p:nvPr/>
        </p:nvSpPr>
        <p:spPr bwMode="auto">
          <a:xfrm>
            <a:off x="244098" y="4745037"/>
            <a:ext cx="8818563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dirty="0">
                <a:solidFill>
                  <a:srgbClr val="FFFFFF"/>
                </a:solidFill>
              </a:rPr>
              <a:t>Exceeds </a:t>
            </a:r>
            <a:r>
              <a:rPr lang="en-US" sz="2500" b="1" dirty="0">
                <a:solidFill>
                  <a:srgbClr val="FF0000"/>
                </a:solidFill>
              </a:rPr>
              <a:t>60,000 blog page views/ hour </a:t>
            </a:r>
            <a:r>
              <a:rPr lang="en-US" sz="2500" dirty="0">
                <a:solidFill>
                  <a:srgbClr val="FFFFFF"/>
                </a:solidFill>
              </a:rPr>
              <a:t>within 3 days –  </a:t>
            </a:r>
          </a:p>
          <a:p>
            <a:r>
              <a:rPr lang="en-US" sz="2500" dirty="0">
                <a:solidFill>
                  <a:srgbClr val="FFFFFF"/>
                </a:solidFill>
              </a:rPr>
              <a:t>up from about </a:t>
            </a:r>
            <a:r>
              <a:rPr lang="en-US" sz="2500" b="1" dirty="0">
                <a:solidFill>
                  <a:srgbClr val="FF0000"/>
                </a:solidFill>
              </a:rPr>
              <a:t>80 blog page views/ hour prior </a:t>
            </a:r>
            <a:r>
              <a:rPr lang="en-US" sz="2500" dirty="0">
                <a:solidFill>
                  <a:srgbClr val="FFFFFF"/>
                </a:solidFill>
              </a:rPr>
              <a:t>to the promotion</a:t>
            </a:r>
          </a:p>
          <a:p>
            <a:endParaRPr lang="en-US" sz="2500" dirty="0" smtClean="0">
              <a:solidFill>
                <a:srgbClr val="FFFFFF"/>
              </a:solidFill>
            </a:endParaRPr>
          </a:p>
          <a:p>
            <a:r>
              <a:rPr lang="en-US" sz="2800" i="1" dirty="0">
                <a:solidFill>
                  <a:srgbClr val="00CCFF"/>
                </a:solidFill>
              </a:rPr>
              <a:t>Top 10 Trend on Twitter</a:t>
            </a:r>
            <a:endParaRPr lang="en-US" sz="2500" dirty="0">
              <a:solidFill>
                <a:srgbClr val="00CCFF"/>
              </a:solidFill>
            </a:endParaRPr>
          </a:p>
        </p:txBody>
      </p:sp>
      <p:sp>
        <p:nvSpPr>
          <p:cNvPr id="263172" name="TextBox 4"/>
          <p:cNvSpPr txBox="1">
            <a:spLocks noChangeArrowheads="1"/>
          </p:cNvSpPr>
          <p:nvPr/>
        </p:nvSpPr>
        <p:spPr bwMode="auto">
          <a:xfrm>
            <a:off x="3135729" y="4296258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/>
              <a:t>Image source: Facebook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Picked Up by Traditional Media</a:t>
            </a:r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760349"/>
            <a:ext cx="6705600" cy="349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9" name="TextBox 4"/>
          <p:cNvSpPr txBox="1">
            <a:spLocks noChangeArrowheads="1"/>
          </p:cNvSpPr>
          <p:nvPr/>
        </p:nvSpPr>
        <p:spPr bwMode="auto">
          <a:xfrm>
            <a:off x="2476500" y="6526213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/>
              <a:t>Image source: CDC campaign evaluation metric materials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5791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CCFF"/>
                </a:solidFill>
              </a:rPr>
              <a:t>More than 3.67 billion total impressions</a:t>
            </a:r>
            <a:endParaRPr lang="en-US" sz="2800" i="1" dirty="0"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_PowerPoint_Template">
  <a:themeElements>
    <a:clrScheme name="START color scheme">
      <a:dk1>
        <a:srgbClr val="FFFFFF"/>
      </a:dk1>
      <a:lt1>
        <a:srgbClr val="000000"/>
      </a:lt1>
      <a:dk2>
        <a:srgbClr val="BFBFBF"/>
      </a:dk2>
      <a:lt2>
        <a:srgbClr val="000000"/>
      </a:lt2>
      <a:accent1>
        <a:srgbClr val="FF0000"/>
      </a:accent1>
      <a:accent2>
        <a:srgbClr val="C0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7F7F7F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ART_PowerPoint_Template">
  <a:themeElements>
    <a:clrScheme name="START color scheme">
      <a:dk1>
        <a:srgbClr val="FFFFFF"/>
      </a:dk1>
      <a:lt1>
        <a:srgbClr val="000000"/>
      </a:lt1>
      <a:dk2>
        <a:srgbClr val="BFBFBF"/>
      </a:dk2>
      <a:lt2>
        <a:srgbClr val="000000"/>
      </a:lt2>
      <a:accent1>
        <a:srgbClr val="FF0000"/>
      </a:accent1>
      <a:accent2>
        <a:srgbClr val="C0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7F7F7F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TART_PowerPoint_Template">
  <a:themeElements>
    <a:clrScheme name="START color scheme">
      <a:dk1>
        <a:srgbClr val="FFFFFF"/>
      </a:dk1>
      <a:lt1>
        <a:srgbClr val="000000"/>
      </a:lt1>
      <a:dk2>
        <a:srgbClr val="BFBFBF"/>
      </a:dk2>
      <a:lt2>
        <a:srgbClr val="000000"/>
      </a:lt2>
      <a:accent1>
        <a:srgbClr val="FF0000"/>
      </a:accent1>
      <a:accent2>
        <a:srgbClr val="C00000"/>
      </a:accent2>
      <a:accent3>
        <a:srgbClr val="FFFFFF"/>
      </a:accent3>
      <a:accent4>
        <a:srgbClr val="000000"/>
      </a:accent4>
      <a:accent5>
        <a:srgbClr val="DAEDEF"/>
      </a:accent5>
      <a:accent6>
        <a:srgbClr val="7F7F7F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587</Words>
  <Application>Microsoft Office PowerPoint</Application>
  <PresentationFormat>On-screen Show (4:3)</PresentationFormat>
  <Paragraphs>138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MS PGothic</vt:lpstr>
      <vt:lpstr>MS PGothic</vt:lpstr>
      <vt:lpstr>Arial</vt:lpstr>
      <vt:lpstr>Calibri</vt:lpstr>
      <vt:lpstr>Cambria</vt:lpstr>
      <vt:lpstr>Century Gothic</vt:lpstr>
      <vt:lpstr>Franklin Gothic Book</vt:lpstr>
      <vt:lpstr>Times New Roman</vt:lpstr>
      <vt:lpstr>START_PowerPoint_Template</vt:lpstr>
      <vt:lpstr>Office Theme</vt:lpstr>
      <vt:lpstr>1_START_PowerPoint_Template</vt:lpstr>
      <vt:lpstr>2_START_PowerPoint_Template</vt:lpstr>
      <vt:lpstr>PowerPoint Presentation</vt:lpstr>
      <vt:lpstr>Introduction to START</vt:lpstr>
      <vt:lpstr>Research Presentation Overview</vt:lpstr>
      <vt:lpstr>Conclude with Bridging the Gaps</vt:lpstr>
      <vt:lpstr>PowerPoint Presentation</vt:lpstr>
      <vt:lpstr>Case Study: CDC’s Zombie Apocalypse Preparedness Campaign</vt:lpstr>
      <vt:lpstr>Blog Promoted by Tweet</vt:lpstr>
      <vt:lpstr>Campaign Goes Viral</vt:lpstr>
      <vt:lpstr>Picked Up by Traditional Media</vt:lpstr>
      <vt:lpstr>Case Study: Key Findings</vt:lpstr>
      <vt:lpstr>Social Media Use during Disasters</vt:lpstr>
      <vt:lpstr>START Experiment Results</vt:lpstr>
      <vt:lpstr>START Experiment Results</vt:lpstr>
      <vt:lpstr>START Experiment Results</vt:lpstr>
      <vt:lpstr>PowerPoint Presentation</vt:lpstr>
      <vt:lpstr>WEA Messages </vt:lpstr>
      <vt:lpstr>How to best order content?</vt:lpstr>
      <vt:lpstr>Do recommendations vary by hazard?</vt:lpstr>
      <vt:lpstr>Familiarity Concerns</vt:lpstr>
      <vt:lpstr>Do WEAs work?</vt:lpstr>
      <vt:lpstr>PowerPoint Presentation</vt:lpstr>
      <vt:lpstr>Why use social media?</vt:lpstr>
      <vt:lpstr>Cross-Study Conclusions</vt:lpstr>
      <vt:lpstr>Research in the Works….</vt:lpstr>
      <vt:lpstr>Bridging Gaps between the Academy &amp; Government Agencies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2016-01-20T15:56:42Z</dcterms:created>
  <dcterms:modified xsi:type="dcterms:W3CDTF">2016-02-01T17:24:01Z</dcterms:modified>
</cp:coreProperties>
</file>