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Proxima Nova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4843031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2873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6785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0604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8250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9876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472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4311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510450" y="3182312"/>
            <a:ext cx="8123100" cy="629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991475"/>
            <a:ext cx="8520599" cy="19178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599" cy="901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199" cy="1509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fkqPi4ndou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Bjv1zD4QLy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#freematt: Nascar’s Blunder That Became a Hashtag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2543250" y="3113925"/>
            <a:ext cx="4057499" cy="165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Dr. Angela Jerome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&amp;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Michaela Ash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Western Kentucky University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688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>
                <a:solidFill>
                  <a:srgbClr val="F9F9F9"/>
                </a:solidFill>
              </a:rPr>
              <a:t>Learning Objectives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buClr>
                <a:srgbClr val="F9F9F9"/>
              </a:buClr>
              <a:buSzPct val="100000"/>
              <a:buChar char="❖"/>
            </a:pPr>
            <a:r>
              <a:rPr lang="en" sz="2600">
                <a:solidFill>
                  <a:srgbClr val="F9F9F9"/>
                </a:solidFill>
              </a:rPr>
              <a:t>For audience members to further understand the unique sphere of sports image repair</a:t>
            </a:r>
          </a:p>
          <a:p>
            <a:pPr marL="457200" lvl="0" indent="-393700" rtl="0">
              <a:spcBef>
                <a:spcPts val="0"/>
              </a:spcBef>
              <a:buClr>
                <a:srgbClr val="F9F9F9"/>
              </a:buClr>
              <a:buSzPct val="100000"/>
              <a:buChar char="❖"/>
            </a:pPr>
            <a:r>
              <a:rPr lang="en" sz="2600">
                <a:solidFill>
                  <a:srgbClr val="F9F9F9"/>
                </a:solidFill>
              </a:rPr>
              <a:t>For audience members to further consider the intricacies of audience analysis in 2015</a:t>
            </a:r>
          </a:p>
          <a:p>
            <a:pPr marL="457200" lvl="0" indent="-419100">
              <a:spcBef>
                <a:spcPts val="0"/>
              </a:spcBef>
              <a:buClr>
                <a:srgbClr val="F9F9F9"/>
              </a:buClr>
              <a:buSzPct val="115384"/>
              <a:buChar char="❖"/>
            </a:pPr>
            <a:r>
              <a:rPr lang="en" sz="2600">
                <a:solidFill>
                  <a:srgbClr val="F9F9F9"/>
                </a:solidFill>
              </a:rPr>
              <a:t>For audience members to further explore the impact of social media on crisis response and public image</a:t>
            </a:r>
            <a:r>
              <a:rPr lang="en" sz="3000">
                <a:solidFill>
                  <a:srgbClr val="F9F9F9"/>
                </a:solidFill>
              </a:rPr>
              <a:t/>
            </a:r>
            <a:br>
              <a:rPr lang="en" sz="3000">
                <a:solidFill>
                  <a:srgbClr val="F9F9F9"/>
                </a:solidFill>
              </a:rPr>
            </a:br>
            <a:endParaRPr lang="en" sz="3000">
              <a:solidFill>
                <a:srgbClr val="F9F9F9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265500" y="816725"/>
            <a:ext cx="4045199" cy="1509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9F9F9"/>
                </a:solidFill>
              </a:rPr>
              <a:t>Case Background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9F9F9"/>
                </a:solidFill>
              </a:rPr>
              <a:t>Logano wrecks Kenseth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9F9F9"/>
                </a:solidFill>
              </a:rPr>
              <a:t>October 18, 2015</a:t>
            </a:r>
          </a:p>
        </p:txBody>
      </p:sp>
      <p:sp>
        <p:nvSpPr>
          <p:cNvPr id="73" name="Shape 73">
            <a:hlinkClick r:id="rId3"/>
          </p:cNvPr>
          <p:cNvSpPr/>
          <p:nvPr/>
        </p:nvSpPr>
        <p:spPr>
          <a:xfrm>
            <a:off x="4572000" y="816725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265500" y="816725"/>
            <a:ext cx="4045199" cy="1509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9F9F9"/>
                </a:solidFill>
              </a:rPr>
              <a:t>Case Background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9F9F9"/>
                </a:solidFill>
              </a:rPr>
              <a:t>Kenseth wrecks Logano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9F9F9"/>
                </a:solidFill>
              </a:rPr>
              <a:t>November 1, 2015</a:t>
            </a:r>
          </a:p>
        </p:txBody>
      </p:sp>
      <p:sp>
        <p:nvSpPr>
          <p:cNvPr id="80" name="Shape 80">
            <a:hlinkClick r:id="rId3"/>
          </p:cNvPr>
          <p:cNvSpPr/>
          <p:nvPr/>
        </p:nvSpPr>
        <p:spPr>
          <a:xfrm>
            <a:off x="4572000" y="85725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272825" y="214175"/>
            <a:ext cx="8520599" cy="189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>
                <a:solidFill>
                  <a:srgbClr val="F9F9F9"/>
                </a:solidFill>
              </a:rPr>
              <a:t>Unique Situational Factors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272825" y="214175"/>
            <a:ext cx="8520599" cy="189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>
                <a:solidFill>
                  <a:srgbClr val="F9F9F9"/>
                </a:solidFill>
              </a:rPr>
              <a:t>Key Findings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272825" y="214175"/>
            <a:ext cx="8520599" cy="189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>
                <a:solidFill>
                  <a:srgbClr val="F9F9F9"/>
                </a:solidFill>
              </a:rPr>
              <a:t>Lessons for Crisis Practitioners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On-screen Show (16:9)</PresentationFormat>
  <Paragraphs>18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Proxima Nova</vt:lpstr>
      <vt:lpstr>Arial</vt:lpstr>
      <vt:lpstr>spearmint</vt:lpstr>
      <vt:lpstr>#freematt: Nascar’s Blunder That Became a Hashtag</vt:lpstr>
      <vt:lpstr>Learning Objectives</vt:lpstr>
      <vt:lpstr>Case Background</vt:lpstr>
      <vt:lpstr>Case Background</vt:lpstr>
      <vt:lpstr>Unique Situational Factors</vt:lpstr>
      <vt:lpstr>Key Findings</vt:lpstr>
      <vt:lpstr>Lessons for Crisis Practitioners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#freematt: Nascar’s Blunder That Became a Hashtag</dc:title>
  <dc:creator>Michaela Ash</dc:creator>
  <cp:lastModifiedBy>Michaela Ash</cp:lastModifiedBy>
  <cp:revision>1</cp:revision>
  <dcterms:modified xsi:type="dcterms:W3CDTF">2016-02-23T19:38:58Z</dcterms:modified>
</cp:coreProperties>
</file>