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Lst>
  <p:notesMasterIdLst>
    <p:notesMasterId r:id="rId19"/>
  </p:notesMasterIdLst>
  <p:sldIdLst>
    <p:sldId id="256" r:id="rId2"/>
    <p:sldId id="258" r:id="rId3"/>
    <p:sldId id="300" r:id="rId4"/>
    <p:sldId id="280" r:id="rId5"/>
    <p:sldId id="281" r:id="rId6"/>
    <p:sldId id="283" r:id="rId7"/>
    <p:sldId id="288" r:id="rId8"/>
    <p:sldId id="285" r:id="rId9"/>
    <p:sldId id="289" r:id="rId10"/>
    <p:sldId id="290" r:id="rId11"/>
    <p:sldId id="291" r:id="rId12"/>
    <p:sldId id="296" r:id="rId13"/>
    <p:sldId id="294" r:id="rId14"/>
    <p:sldId id="299" r:id="rId15"/>
    <p:sldId id="292" r:id="rId16"/>
    <p:sldId id="272" r:id="rId17"/>
    <p:sldId id="293" r:id="rId18"/>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oko Kimura" initials="NK" lastIdx="14" clrIdx="0">
    <p:extLst>
      <p:ext uri="{19B8F6BF-5375-455C-9EA6-DF929625EA0E}">
        <p15:presenceInfo xmlns:p15="http://schemas.microsoft.com/office/powerpoint/2012/main" userId="482c2a8c460abf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1E64"/>
    <a:srgbClr val="130C68"/>
    <a:srgbClr val="31387D"/>
    <a:srgbClr val="3A4474"/>
    <a:srgbClr val="8CFC1C"/>
    <a:srgbClr val="9DD84F"/>
    <a:srgbClr val="B9FC24"/>
    <a:srgbClr val="FF0000"/>
    <a:srgbClr val="FFE1E1"/>
    <a:srgbClr val="EDE2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0" autoAdjust="0"/>
    <p:restoredTop sz="94545" autoAdjust="0"/>
  </p:normalViewPr>
  <p:slideViewPr>
    <p:cSldViewPr snapToGrid="0">
      <p:cViewPr varScale="1">
        <p:scale>
          <a:sx n="62" d="100"/>
          <a:sy n="62" d="100"/>
        </p:scale>
        <p:origin x="2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AF936-7143-455A-9AAB-8DF939DFA923}" type="doc">
      <dgm:prSet loTypeId="urn:microsoft.com/office/officeart/2005/8/layout/hChevron3" loCatId="process" qsTypeId="urn:microsoft.com/office/officeart/2005/8/quickstyle/simple1" qsCatId="simple" csTypeId="urn:microsoft.com/office/officeart/2005/8/colors/accent0_1" csCatId="mainScheme" phldr="1"/>
      <dgm:spPr/>
    </dgm:pt>
    <dgm:pt modelId="{3172F4E5-F566-4503-B1BF-A2E2E9ABD43E}">
      <dgm:prSet phldrT="[テキスト]" custT="1"/>
      <dgm:spPr>
        <a:solidFill>
          <a:schemeClr val="tx2">
            <a:lumMod val="40000"/>
            <a:lumOff val="60000"/>
          </a:schemeClr>
        </a:solidFill>
      </dgm:spPr>
      <dgm:t>
        <a:bodyPr/>
        <a:lstStyle/>
        <a:p>
          <a:r>
            <a:rPr kumimoji="1" lang="en-US" altLang="ja-JP" sz="1200" dirty="0" smtClean="0"/>
            <a:t>Background </a:t>
          </a:r>
          <a:endParaRPr kumimoji="1" lang="ja-JP" altLang="en-US" sz="1200" dirty="0"/>
        </a:p>
      </dgm:t>
    </dgm:pt>
    <dgm:pt modelId="{D1245E6D-EEE1-460E-B587-4691A90A1EDA}" type="parTrans" cxnId="{523D2920-D82C-4F36-A458-E89D137C54AD}">
      <dgm:prSet/>
      <dgm:spPr/>
      <dgm:t>
        <a:bodyPr/>
        <a:lstStyle/>
        <a:p>
          <a:endParaRPr kumimoji="1" lang="ja-JP" altLang="en-US" sz="1200"/>
        </a:p>
      </dgm:t>
    </dgm:pt>
    <dgm:pt modelId="{2D6E502A-3BB6-4B82-A72A-E6E3E84B33CB}" type="sibTrans" cxnId="{523D2920-D82C-4F36-A458-E89D137C54AD}">
      <dgm:prSet/>
      <dgm:spPr/>
      <dgm:t>
        <a:bodyPr/>
        <a:lstStyle/>
        <a:p>
          <a:endParaRPr kumimoji="1" lang="ja-JP" altLang="en-US" sz="1200"/>
        </a:p>
      </dgm:t>
    </dgm:pt>
    <dgm:pt modelId="{5349D892-50FD-4324-9529-400D5FBA29F1}">
      <dgm:prSet phldrT="[テキスト]" custT="1"/>
      <dgm:spPr/>
      <dgm:t>
        <a:bodyPr/>
        <a:lstStyle/>
        <a:p>
          <a:r>
            <a:rPr kumimoji="1" lang="en-US" altLang="ja-JP" sz="1200" dirty="0" smtClean="0"/>
            <a:t>Method</a:t>
          </a:r>
          <a:endParaRPr kumimoji="1" lang="ja-JP" altLang="en-US" sz="1200" dirty="0"/>
        </a:p>
      </dgm:t>
    </dgm:pt>
    <dgm:pt modelId="{3662547D-2FAA-4DF1-B057-039CD43AF61A}" type="parTrans" cxnId="{41A63348-C5CB-4F93-9475-6854C2C7D325}">
      <dgm:prSet/>
      <dgm:spPr/>
      <dgm:t>
        <a:bodyPr/>
        <a:lstStyle/>
        <a:p>
          <a:endParaRPr kumimoji="1" lang="ja-JP" altLang="en-US" sz="1200"/>
        </a:p>
      </dgm:t>
    </dgm:pt>
    <dgm:pt modelId="{63D1F435-6A63-4246-BC24-119689E21BA0}" type="sibTrans" cxnId="{41A63348-C5CB-4F93-9475-6854C2C7D325}">
      <dgm:prSet/>
      <dgm:spPr/>
      <dgm:t>
        <a:bodyPr/>
        <a:lstStyle/>
        <a:p>
          <a:endParaRPr kumimoji="1" lang="ja-JP" altLang="en-US" sz="1200"/>
        </a:p>
      </dgm:t>
    </dgm:pt>
    <dgm:pt modelId="{632D52F3-EB0A-47D1-A528-41D66ED8E343}">
      <dgm:prSet phldrT="[テキスト]" custT="1"/>
      <dgm:spPr/>
      <dgm:t>
        <a:bodyPr/>
        <a:lstStyle/>
        <a:p>
          <a:r>
            <a:rPr kumimoji="1" lang="en-US" altLang="ja-JP" sz="1200" dirty="0" smtClean="0"/>
            <a:t>Results</a:t>
          </a:r>
          <a:endParaRPr kumimoji="1" lang="ja-JP" altLang="en-US" sz="1200" dirty="0"/>
        </a:p>
      </dgm:t>
    </dgm:pt>
    <dgm:pt modelId="{8941EDF6-C2DD-4C84-8E34-9359A90BA809}" type="parTrans" cxnId="{3E475CBD-C2F3-4436-A19A-FAE6CA7E5DAB}">
      <dgm:prSet/>
      <dgm:spPr/>
      <dgm:t>
        <a:bodyPr/>
        <a:lstStyle/>
        <a:p>
          <a:endParaRPr kumimoji="1" lang="ja-JP" altLang="en-US" sz="1200"/>
        </a:p>
      </dgm:t>
    </dgm:pt>
    <dgm:pt modelId="{FDD86982-0B8A-400D-86BA-C64AF5B57715}" type="sibTrans" cxnId="{3E475CBD-C2F3-4436-A19A-FAE6CA7E5DAB}">
      <dgm:prSet/>
      <dgm:spPr/>
      <dgm:t>
        <a:bodyPr/>
        <a:lstStyle/>
        <a:p>
          <a:endParaRPr kumimoji="1" lang="ja-JP" altLang="en-US" sz="1200"/>
        </a:p>
      </dgm:t>
    </dgm:pt>
    <dgm:pt modelId="{9539A3FA-3D34-4E2A-A726-7917DF463C49}">
      <dgm:prSet phldrT="[テキスト]" custT="1"/>
      <dgm:spPr/>
      <dgm:t>
        <a:bodyPr/>
        <a:lstStyle/>
        <a:p>
          <a:r>
            <a:rPr kumimoji="1" lang="en-US" altLang="ja-JP" sz="1200" dirty="0" smtClean="0"/>
            <a:t>Objective</a:t>
          </a:r>
          <a:endParaRPr kumimoji="1" lang="ja-JP" altLang="en-US" sz="1200" dirty="0"/>
        </a:p>
      </dgm:t>
    </dgm:pt>
    <dgm:pt modelId="{1D258C16-CC2B-4FF8-A557-C0C611806101}" type="parTrans" cxnId="{47F1F7B9-C3DC-4ED5-8811-DB3077764743}">
      <dgm:prSet/>
      <dgm:spPr/>
      <dgm:t>
        <a:bodyPr/>
        <a:lstStyle/>
        <a:p>
          <a:endParaRPr kumimoji="1" lang="ja-JP" altLang="en-US" sz="1200"/>
        </a:p>
      </dgm:t>
    </dgm:pt>
    <dgm:pt modelId="{A133997B-884C-4FC1-9EA6-BF92F077202A}" type="sibTrans" cxnId="{47F1F7B9-C3DC-4ED5-8811-DB3077764743}">
      <dgm:prSet/>
      <dgm:spPr/>
      <dgm:t>
        <a:bodyPr/>
        <a:lstStyle/>
        <a:p>
          <a:endParaRPr kumimoji="1" lang="ja-JP" altLang="en-US" sz="1200"/>
        </a:p>
      </dgm:t>
    </dgm:pt>
    <dgm:pt modelId="{F3534A1C-CF1D-42F3-9471-3391BA2504DA}">
      <dgm:prSet phldrT="[テキスト]" custT="1"/>
      <dgm:spPr/>
      <dgm:t>
        <a:bodyPr/>
        <a:lstStyle/>
        <a:p>
          <a:r>
            <a:rPr kumimoji="1" lang="en-US" altLang="ja-JP" sz="1200" dirty="0" smtClean="0"/>
            <a:t>Discussions</a:t>
          </a:r>
          <a:endParaRPr kumimoji="1" lang="ja-JP" altLang="en-US" sz="1200" dirty="0"/>
        </a:p>
      </dgm:t>
    </dgm:pt>
    <dgm:pt modelId="{95A21745-B8C6-42A3-A4CD-C2A46FD47BCD}" type="parTrans" cxnId="{2BA886E3-0CA1-4885-AC1B-CAC05842F847}">
      <dgm:prSet/>
      <dgm:spPr/>
      <dgm:t>
        <a:bodyPr/>
        <a:lstStyle/>
        <a:p>
          <a:endParaRPr kumimoji="1" lang="ja-JP" altLang="en-US" sz="1200"/>
        </a:p>
      </dgm:t>
    </dgm:pt>
    <dgm:pt modelId="{ADE2ED51-8AE9-492B-AF14-0EB4430F7EA6}" type="sibTrans" cxnId="{2BA886E3-0CA1-4885-AC1B-CAC05842F847}">
      <dgm:prSet/>
      <dgm:spPr/>
      <dgm:t>
        <a:bodyPr/>
        <a:lstStyle/>
        <a:p>
          <a:endParaRPr kumimoji="1" lang="ja-JP" altLang="en-US" sz="1200"/>
        </a:p>
      </dgm:t>
    </dgm:pt>
    <dgm:pt modelId="{3060571E-C46C-488E-A686-7E7F64B0E925}">
      <dgm:prSet phldrT="[テキスト]" custT="1"/>
      <dgm:spPr/>
      <dgm:t>
        <a:bodyPr/>
        <a:lstStyle/>
        <a:p>
          <a:r>
            <a:rPr kumimoji="1" lang="en-US" altLang="ja-JP" sz="1200" dirty="0" smtClean="0"/>
            <a:t>Conclusion &amp; Next </a:t>
          </a:r>
          <a:endParaRPr kumimoji="1" lang="ja-JP" altLang="en-US" sz="1200" dirty="0"/>
        </a:p>
      </dgm:t>
    </dgm:pt>
    <dgm:pt modelId="{72358231-AD0C-49EA-8BA6-010BEEDA6F21}" type="parTrans" cxnId="{7595CEEE-3DCE-4E7C-A46C-BC437EA5D2C0}">
      <dgm:prSet/>
      <dgm:spPr/>
      <dgm:t>
        <a:bodyPr/>
        <a:lstStyle/>
        <a:p>
          <a:endParaRPr kumimoji="1" lang="ja-JP" altLang="en-US" sz="1200"/>
        </a:p>
      </dgm:t>
    </dgm:pt>
    <dgm:pt modelId="{9E39EBBD-D496-4ED8-8FEA-1C11CB505C67}" type="sibTrans" cxnId="{7595CEEE-3DCE-4E7C-A46C-BC437EA5D2C0}">
      <dgm:prSet/>
      <dgm:spPr/>
      <dgm:t>
        <a:bodyPr/>
        <a:lstStyle/>
        <a:p>
          <a:endParaRPr kumimoji="1" lang="ja-JP" altLang="en-US" sz="1200"/>
        </a:p>
      </dgm:t>
    </dgm:pt>
    <dgm:pt modelId="{58CBE4DF-FC7B-433A-9A35-5BCCAAE386C8}" type="pres">
      <dgm:prSet presAssocID="{CA5AF936-7143-455A-9AAB-8DF939DFA923}" presName="Name0" presStyleCnt="0">
        <dgm:presLayoutVars>
          <dgm:dir/>
          <dgm:resizeHandles val="exact"/>
        </dgm:presLayoutVars>
      </dgm:prSet>
      <dgm:spPr/>
    </dgm:pt>
    <dgm:pt modelId="{951BCF46-082B-4322-A9CB-3D839744F3E9}" type="pres">
      <dgm:prSet presAssocID="{3172F4E5-F566-4503-B1BF-A2E2E9ABD43E}" presName="parTxOnly" presStyleLbl="node1" presStyleIdx="0" presStyleCnt="6">
        <dgm:presLayoutVars>
          <dgm:bulletEnabled val="1"/>
        </dgm:presLayoutVars>
      </dgm:prSet>
      <dgm:spPr/>
      <dgm:t>
        <a:bodyPr/>
        <a:lstStyle/>
        <a:p>
          <a:endParaRPr lang="en-US"/>
        </a:p>
      </dgm:t>
    </dgm:pt>
    <dgm:pt modelId="{9245D1BC-990B-43DA-91A1-8CBE39229C0C}" type="pres">
      <dgm:prSet presAssocID="{2D6E502A-3BB6-4B82-A72A-E6E3E84B33CB}" presName="parSpace" presStyleCnt="0"/>
      <dgm:spPr/>
    </dgm:pt>
    <dgm:pt modelId="{F5F2EF94-0570-42C8-8647-EBB8DA56DB9F}" type="pres">
      <dgm:prSet presAssocID="{9539A3FA-3D34-4E2A-A726-7917DF463C49}" presName="parTxOnly" presStyleLbl="node1" presStyleIdx="1" presStyleCnt="6" custLinFactNeighborX="-13115" custLinFactNeighborY="-18478">
        <dgm:presLayoutVars>
          <dgm:bulletEnabled val="1"/>
        </dgm:presLayoutVars>
      </dgm:prSet>
      <dgm:spPr/>
      <dgm:t>
        <a:bodyPr/>
        <a:lstStyle/>
        <a:p>
          <a:endParaRPr lang="en-US"/>
        </a:p>
      </dgm:t>
    </dgm:pt>
    <dgm:pt modelId="{2641F239-10C2-44F7-9C65-7AEBA5B418D9}" type="pres">
      <dgm:prSet presAssocID="{A133997B-884C-4FC1-9EA6-BF92F077202A}" presName="parSpace" presStyleCnt="0"/>
      <dgm:spPr/>
    </dgm:pt>
    <dgm:pt modelId="{2DCFA3FB-CB15-43E9-B705-4A904D731164}" type="pres">
      <dgm:prSet presAssocID="{5349D892-50FD-4324-9529-400D5FBA29F1}" presName="parTxOnly" presStyleLbl="node1" presStyleIdx="2" presStyleCnt="6">
        <dgm:presLayoutVars>
          <dgm:bulletEnabled val="1"/>
        </dgm:presLayoutVars>
      </dgm:prSet>
      <dgm:spPr/>
      <dgm:t>
        <a:bodyPr/>
        <a:lstStyle/>
        <a:p>
          <a:endParaRPr lang="en-US"/>
        </a:p>
      </dgm:t>
    </dgm:pt>
    <dgm:pt modelId="{77AEAC6F-D829-45A6-968D-5EA801BA7785}" type="pres">
      <dgm:prSet presAssocID="{63D1F435-6A63-4246-BC24-119689E21BA0}" presName="parSpace" presStyleCnt="0"/>
      <dgm:spPr/>
    </dgm:pt>
    <dgm:pt modelId="{C947FDD5-DB2F-407B-902F-C9F37A8525DB}" type="pres">
      <dgm:prSet presAssocID="{632D52F3-EB0A-47D1-A528-41D66ED8E343}" presName="parTxOnly" presStyleLbl="node1" presStyleIdx="3" presStyleCnt="6">
        <dgm:presLayoutVars>
          <dgm:bulletEnabled val="1"/>
        </dgm:presLayoutVars>
      </dgm:prSet>
      <dgm:spPr/>
      <dgm:t>
        <a:bodyPr/>
        <a:lstStyle/>
        <a:p>
          <a:endParaRPr lang="en-US"/>
        </a:p>
      </dgm:t>
    </dgm:pt>
    <dgm:pt modelId="{FE6DB01B-508D-4A8B-8F1D-AC791AD5C7A4}" type="pres">
      <dgm:prSet presAssocID="{FDD86982-0B8A-400D-86BA-C64AF5B57715}" presName="parSpace" presStyleCnt="0"/>
      <dgm:spPr/>
    </dgm:pt>
    <dgm:pt modelId="{BF66E2AF-BF5B-4C6B-8CD9-7319A44B4131}" type="pres">
      <dgm:prSet presAssocID="{F3534A1C-CF1D-42F3-9471-3391BA2504DA}" presName="parTxOnly" presStyleLbl="node1" presStyleIdx="4" presStyleCnt="6">
        <dgm:presLayoutVars>
          <dgm:bulletEnabled val="1"/>
        </dgm:presLayoutVars>
      </dgm:prSet>
      <dgm:spPr/>
      <dgm:t>
        <a:bodyPr/>
        <a:lstStyle/>
        <a:p>
          <a:endParaRPr kumimoji="1" lang="ja-JP" altLang="en-US"/>
        </a:p>
      </dgm:t>
    </dgm:pt>
    <dgm:pt modelId="{D7D870FE-0AB2-47B1-A429-D0808AEA3FDF}" type="pres">
      <dgm:prSet presAssocID="{ADE2ED51-8AE9-492B-AF14-0EB4430F7EA6}" presName="parSpace" presStyleCnt="0"/>
      <dgm:spPr/>
    </dgm:pt>
    <dgm:pt modelId="{72F9D221-1222-4B9B-9C07-5AC1C0FDD627}" type="pres">
      <dgm:prSet presAssocID="{3060571E-C46C-488E-A686-7E7F64B0E925}" presName="parTxOnly" presStyleLbl="node1" presStyleIdx="5" presStyleCnt="6">
        <dgm:presLayoutVars>
          <dgm:bulletEnabled val="1"/>
        </dgm:presLayoutVars>
      </dgm:prSet>
      <dgm:spPr/>
      <dgm:t>
        <a:bodyPr/>
        <a:lstStyle/>
        <a:p>
          <a:endParaRPr kumimoji="1" lang="ja-JP" altLang="en-US"/>
        </a:p>
      </dgm:t>
    </dgm:pt>
  </dgm:ptLst>
  <dgm:cxnLst>
    <dgm:cxn modelId="{47F1F7B9-C3DC-4ED5-8811-DB3077764743}" srcId="{CA5AF936-7143-455A-9AAB-8DF939DFA923}" destId="{9539A3FA-3D34-4E2A-A726-7917DF463C49}" srcOrd="1" destOrd="0" parTransId="{1D258C16-CC2B-4FF8-A557-C0C611806101}" sibTransId="{A133997B-884C-4FC1-9EA6-BF92F077202A}"/>
    <dgm:cxn modelId="{7595CEEE-3DCE-4E7C-A46C-BC437EA5D2C0}" srcId="{CA5AF936-7143-455A-9AAB-8DF939DFA923}" destId="{3060571E-C46C-488E-A686-7E7F64B0E925}" srcOrd="5" destOrd="0" parTransId="{72358231-AD0C-49EA-8BA6-010BEEDA6F21}" sibTransId="{9E39EBBD-D496-4ED8-8FEA-1C11CB505C67}"/>
    <dgm:cxn modelId="{3E475CBD-C2F3-4436-A19A-FAE6CA7E5DAB}" srcId="{CA5AF936-7143-455A-9AAB-8DF939DFA923}" destId="{632D52F3-EB0A-47D1-A528-41D66ED8E343}" srcOrd="3" destOrd="0" parTransId="{8941EDF6-C2DD-4C84-8E34-9359A90BA809}" sibTransId="{FDD86982-0B8A-400D-86BA-C64AF5B57715}"/>
    <dgm:cxn modelId="{523D2920-D82C-4F36-A458-E89D137C54AD}" srcId="{CA5AF936-7143-455A-9AAB-8DF939DFA923}" destId="{3172F4E5-F566-4503-B1BF-A2E2E9ABD43E}" srcOrd="0" destOrd="0" parTransId="{D1245E6D-EEE1-460E-B587-4691A90A1EDA}" sibTransId="{2D6E502A-3BB6-4B82-A72A-E6E3E84B33CB}"/>
    <dgm:cxn modelId="{ABCC2276-7601-47B6-8DC7-7C5F165C67F3}" type="presOf" srcId="{F3534A1C-CF1D-42F3-9471-3391BA2504DA}" destId="{BF66E2AF-BF5B-4C6B-8CD9-7319A44B4131}" srcOrd="0" destOrd="0" presId="urn:microsoft.com/office/officeart/2005/8/layout/hChevron3"/>
    <dgm:cxn modelId="{131DEB0B-B7BA-4C62-8585-2F34EC6F334D}" type="presOf" srcId="{632D52F3-EB0A-47D1-A528-41D66ED8E343}" destId="{C947FDD5-DB2F-407B-902F-C9F37A8525DB}" srcOrd="0" destOrd="0" presId="urn:microsoft.com/office/officeart/2005/8/layout/hChevron3"/>
    <dgm:cxn modelId="{16E4A70B-331C-408E-A3C7-4F51B72910AD}" type="presOf" srcId="{9539A3FA-3D34-4E2A-A726-7917DF463C49}" destId="{F5F2EF94-0570-42C8-8647-EBB8DA56DB9F}" srcOrd="0" destOrd="0" presId="urn:microsoft.com/office/officeart/2005/8/layout/hChevron3"/>
    <dgm:cxn modelId="{41A63348-C5CB-4F93-9475-6854C2C7D325}" srcId="{CA5AF936-7143-455A-9AAB-8DF939DFA923}" destId="{5349D892-50FD-4324-9529-400D5FBA29F1}" srcOrd="2" destOrd="0" parTransId="{3662547D-2FAA-4DF1-B057-039CD43AF61A}" sibTransId="{63D1F435-6A63-4246-BC24-119689E21BA0}"/>
    <dgm:cxn modelId="{2BA886E3-0CA1-4885-AC1B-CAC05842F847}" srcId="{CA5AF936-7143-455A-9AAB-8DF939DFA923}" destId="{F3534A1C-CF1D-42F3-9471-3391BA2504DA}" srcOrd="4" destOrd="0" parTransId="{95A21745-B8C6-42A3-A4CD-C2A46FD47BCD}" sibTransId="{ADE2ED51-8AE9-492B-AF14-0EB4430F7EA6}"/>
    <dgm:cxn modelId="{4A4236D2-930D-4C3A-AA8A-766B9CE3D3A6}" type="presOf" srcId="{5349D892-50FD-4324-9529-400D5FBA29F1}" destId="{2DCFA3FB-CB15-43E9-B705-4A904D731164}" srcOrd="0" destOrd="0" presId="urn:microsoft.com/office/officeart/2005/8/layout/hChevron3"/>
    <dgm:cxn modelId="{92553FD6-83FA-4D44-9AA5-6ADED5BCF31F}" type="presOf" srcId="{3060571E-C46C-488E-A686-7E7F64B0E925}" destId="{72F9D221-1222-4B9B-9C07-5AC1C0FDD627}" srcOrd="0" destOrd="0" presId="urn:microsoft.com/office/officeart/2005/8/layout/hChevron3"/>
    <dgm:cxn modelId="{D306067A-2120-43CD-A8E5-1CDDDAF83206}" type="presOf" srcId="{3172F4E5-F566-4503-B1BF-A2E2E9ABD43E}" destId="{951BCF46-082B-4322-A9CB-3D839744F3E9}" srcOrd="0" destOrd="0" presId="urn:microsoft.com/office/officeart/2005/8/layout/hChevron3"/>
    <dgm:cxn modelId="{F88E60BB-66B8-47F1-A480-A857D916C564}" type="presOf" srcId="{CA5AF936-7143-455A-9AAB-8DF939DFA923}" destId="{58CBE4DF-FC7B-433A-9A35-5BCCAAE386C8}" srcOrd="0" destOrd="0" presId="urn:microsoft.com/office/officeart/2005/8/layout/hChevron3"/>
    <dgm:cxn modelId="{8383ACDE-4B79-476C-A51D-80E872EA3EE2}" type="presParOf" srcId="{58CBE4DF-FC7B-433A-9A35-5BCCAAE386C8}" destId="{951BCF46-082B-4322-A9CB-3D839744F3E9}" srcOrd="0" destOrd="0" presId="urn:microsoft.com/office/officeart/2005/8/layout/hChevron3"/>
    <dgm:cxn modelId="{1626C11B-998B-41CC-A23E-9BC115F411C7}" type="presParOf" srcId="{58CBE4DF-FC7B-433A-9A35-5BCCAAE386C8}" destId="{9245D1BC-990B-43DA-91A1-8CBE39229C0C}" srcOrd="1" destOrd="0" presId="urn:microsoft.com/office/officeart/2005/8/layout/hChevron3"/>
    <dgm:cxn modelId="{F1DE0F8F-1E84-4624-8439-20FCB77A04D7}" type="presParOf" srcId="{58CBE4DF-FC7B-433A-9A35-5BCCAAE386C8}" destId="{F5F2EF94-0570-42C8-8647-EBB8DA56DB9F}" srcOrd="2" destOrd="0" presId="urn:microsoft.com/office/officeart/2005/8/layout/hChevron3"/>
    <dgm:cxn modelId="{C25745E5-05AD-47CE-B580-A7533607B790}" type="presParOf" srcId="{58CBE4DF-FC7B-433A-9A35-5BCCAAE386C8}" destId="{2641F239-10C2-44F7-9C65-7AEBA5B418D9}" srcOrd="3" destOrd="0" presId="urn:microsoft.com/office/officeart/2005/8/layout/hChevron3"/>
    <dgm:cxn modelId="{1A381154-D27A-43DF-AE8C-75AA4CFCF56D}" type="presParOf" srcId="{58CBE4DF-FC7B-433A-9A35-5BCCAAE386C8}" destId="{2DCFA3FB-CB15-43E9-B705-4A904D731164}" srcOrd="4" destOrd="0" presId="urn:microsoft.com/office/officeart/2005/8/layout/hChevron3"/>
    <dgm:cxn modelId="{17002197-05E7-45D4-AC21-A7592DEB1839}" type="presParOf" srcId="{58CBE4DF-FC7B-433A-9A35-5BCCAAE386C8}" destId="{77AEAC6F-D829-45A6-968D-5EA801BA7785}" srcOrd="5" destOrd="0" presId="urn:microsoft.com/office/officeart/2005/8/layout/hChevron3"/>
    <dgm:cxn modelId="{2724386B-A7CC-4DB5-8507-4D43076233E1}" type="presParOf" srcId="{58CBE4DF-FC7B-433A-9A35-5BCCAAE386C8}" destId="{C947FDD5-DB2F-407B-902F-C9F37A8525DB}" srcOrd="6" destOrd="0" presId="urn:microsoft.com/office/officeart/2005/8/layout/hChevron3"/>
    <dgm:cxn modelId="{0EF2FDB5-960B-4B3D-BD98-1B331FCE6B18}" type="presParOf" srcId="{58CBE4DF-FC7B-433A-9A35-5BCCAAE386C8}" destId="{FE6DB01B-508D-4A8B-8F1D-AC791AD5C7A4}" srcOrd="7" destOrd="0" presId="urn:microsoft.com/office/officeart/2005/8/layout/hChevron3"/>
    <dgm:cxn modelId="{ED3E61F0-4867-44A9-B949-9C3840FA0298}" type="presParOf" srcId="{58CBE4DF-FC7B-433A-9A35-5BCCAAE386C8}" destId="{BF66E2AF-BF5B-4C6B-8CD9-7319A44B4131}" srcOrd="8" destOrd="0" presId="urn:microsoft.com/office/officeart/2005/8/layout/hChevron3"/>
    <dgm:cxn modelId="{69CD9820-24FA-468B-8C3F-B504FBCC1FA5}" type="presParOf" srcId="{58CBE4DF-FC7B-433A-9A35-5BCCAAE386C8}" destId="{D7D870FE-0AB2-47B1-A429-D0808AEA3FDF}" srcOrd="9" destOrd="0" presId="urn:microsoft.com/office/officeart/2005/8/layout/hChevron3"/>
    <dgm:cxn modelId="{D7C7D9D2-4BE2-4AF6-86FA-D17E008E6303}" type="presParOf" srcId="{58CBE4DF-FC7B-433A-9A35-5BCCAAE386C8}" destId="{72F9D221-1222-4B9B-9C07-5AC1C0FDD627}" srcOrd="10"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A5AF936-7143-455A-9AAB-8DF939DFA923}" type="doc">
      <dgm:prSet loTypeId="urn:microsoft.com/office/officeart/2005/8/layout/hChevron3" loCatId="process" qsTypeId="urn:microsoft.com/office/officeart/2005/8/quickstyle/simple1" qsCatId="simple" csTypeId="urn:microsoft.com/office/officeart/2005/8/colors/accent0_1" csCatId="mainScheme" phldr="1"/>
      <dgm:spPr/>
    </dgm:pt>
    <dgm:pt modelId="{3172F4E5-F566-4503-B1BF-A2E2E9ABD43E}">
      <dgm:prSet phldrT="[テキスト]" custT="1"/>
      <dgm:spPr>
        <a:noFill/>
      </dgm:spPr>
      <dgm:t>
        <a:bodyPr/>
        <a:lstStyle/>
        <a:p>
          <a:r>
            <a:rPr kumimoji="1" lang="en-US" altLang="ja-JP" sz="1200" dirty="0" smtClean="0"/>
            <a:t>Background </a:t>
          </a:r>
          <a:endParaRPr kumimoji="1" lang="ja-JP" altLang="en-US" sz="1200" dirty="0"/>
        </a:p>
      </dgm:t>
    </dgm:pt>
    <dgm:pt modelId="{D1245E6D-EEE1-460E-B587-4691A90A1EDA}" type="parTrans" cxnId="{523D2920-D82C-4F36-A458-E89D137C54AD}">
      <dgm:prSet/>
      <dgm:spPr/>
      <dgm:t>
        <a:bodyPr/>
        <a:lstStyle/>
        <a:p>
          <a:endParaRPr kumimoji="1" lang="ja-JP" altLang="en-US" sz="1200"/>
        </a:p>
      </dgm:t>
    </dgm:pt>
    <dgm:pt modelId="{2D6E502A-3BB6-4B82-A72A-E6E3E84B33CB}" type="sibTrans" cxnId="{523D2920-D82C-4F36-A458-E89D137C54AD}">
      <dgm:prSet/>
      <dgm:spPr/>
      <dgm:t>
        <a:bodyPr/>
        <a:lstStyle/>
        <a:p>
          <a:endParaRPr kumimoji="1" lang="ja-JP" altLang="en-US" sz="1200"/>
        </a:p>
      </dgm:t>
    </dgm:pt>
    <dgm:pt modelId="{5349D892-50FD-4324-9529-400D5FBA29F1}">
      <dgm:prSet phldrT="[テキスト]" custT="1"/>
      <dgm:spPr>
        <a:solidFill>
          <a:schemeClr val="bg1"/>
        </a:solidFill>
      </dgm:spPr>
      <dgm:t>
        <a:bodyPr/>
        <a:lstStyle/>
        <a:p>
          <a:r>
            <a:rPr kumimoji="1" lang="en-US" altLang="ja-JP" sz="1200" dirty="0" smtClean="0"/>
            <a:t>Method</a:t>
          </a:r>
          <a:endParaRPr kumimoji="1" lang="ja-JP" altLang="en-US" sz="1200" dirty="0"/>
        </a:p>
      </dgm:t>
    </dgm:pt>
    <dgm:pt modelId="{3662547D-2FAA-4DF1-B057-039CD43AF61A}" type="parTrans" cxnId="{41A63348-C5CB-4F93-9475-6854C2C7D325}">
      <dgm:prSet/>
      <dgm:spPr/>
      <dgm:t>
        <a:bodyPr/>
        <a:lstStyle/>
        <a:p>
          <a:endParaRPr kumimoji="1" lang="ja-JP" altLang="en-US" sz="1200"/>
        </a:p>
      </dgm:t>
    </dgm:pt>
    <dgm:pt modelId="{63D1F435-6A63-4246-BC24-119689E21BA0}" type="sibTrans" cxnId="{41A63348-C5CB-4F93-9475-6854C2C7D325}">
      <dgm:prSet/>
      <dgm:spPr/>
      <dgm:t>
        <a:bodyPr/>
        <a:lstStyle/>
        <a:p>
          <a:endParaRPr kumimoji="1" lang="ja-JP" altLang="en-US" sz="1200"/>
        </a:p>
      </dgm:t>
    </dgm:pt>
    <dgm:pt modelId="{632D52F3-EB0A-47D1-A528-41D66ED8E343}">
      <dgm:prSet phldrT="[テキスト]" custT="1"/>
      <dgm:spPr>
        <a:solidFill>
          <a:schemeClr val="tx2">
            <a:lumMod val="40000"/>
            <a:lumOff val="60000"/>
          </a:schemeClr>
        </a:solidFill>
      </dgm:spPr>
      <dgm:t>
        <a:bodyPr/>
        <a:lstStyle/>
        <a:p>
          <a:r>
            <a:rPr kumimoji="1" lang="en-US" altLang="ja-JP" sz="1200" dirty="0" smtClean="0"/>
            <a:t>Results</a:t>
          </a:r>
          <a:endParaRPr kumimoji="1" lang="ja-JP" altLang="en-US" sz="1200" dirty="0"/>
        </a:p>
      </dgm:t>
    </dgm:pt>
    <dgm:pt modelId="{8941EDF6-C2DD-4C84-8E34-9359A90BA809}" type="parTrans" cxnId="{3E475CBD-C2F3-4436-A19A-FAE6CA7E5DAB}">
      <dgm:prSet/>
      <dgm:spPr/>
      <dgm:t>
        <a:bodyPr/>
        <a:lstStyle/>
        <a:p>
          <a:endParaRPr kumimoji="1" lang="ja-JP" altLang="en-US" sz="1200"/>
        </a:p>
      </dgm:t>
    </dgm:pt>
    <dgm:pt modelId="{FDD86982-0B8A-400D-86BA-C64AF5B57715}" type="sibTrans" cxnId="{3E475CBD-C2F3-4436-A19A-FAE6CA7E5DAB}">
      <dgm:prSet/>
      <dgm:spPr/>
      <dgm:t>
        <a:bodyPr/>
        <a:lstStyle/>
        <a:p>
          <a:endParaRPr kumimoji="1" lang="ja-JP" altLang="en-US" sz="1200"/>
        </a:p>
      </dgm:t>
    </dgm:pt>
    <dgm:pt modelId="{9539A3FA-3D34-4E2A-A726-7917DF463C49}">
      <dgm:prSet phldrT="[テキスト]" custT="1"/>
      <dgm:spPr>
        <a:solidFill>
          <a:schemeClr val="bg1"/>
        </a:solidFill>
      </dgm:spPr>
      <dgm:t>
        <a:bodyPr/>
        <a:lstStyle/>
        <a:p>
          <a:r>
            <a:rPr kumimoji="1" lang="en-US" altLang="ja-JP" sz="1200" dirty="0" smtClean="0"/>
            <a:t>Objective</a:t>
          </a:r>
          <a:endParaRPr kumimoji="1" lang="ja-JP" altLang="en-US" sz="1200" dirty="0"/>
        </a:p>
      </dgm:t>
    </dgm:pt>
    <dgm:pt modelId="{1D258C16-CC2B-4FF8-A557-C0C611806101}" type="parTrans" cxnId="{47F1F7B9-C3DC-4ED5-8811-DB3077764743}">
      <dgm:prSet/>
      <dgm:spPr/>
      <dgm:t>
        <a:bodyPr/>
        <a:lstStyle/>
        <a:p>
          <a:endParaRPr kumimoji="1" lang="ja-JP" altLang="en-US" sz="1200"/>
        </a:p>
      </dgm:t>
    </dgm:pt>
    <dgm:pt modelId="{A133997B-884C-4FC1-9EA6-BF92F077202A}" type="sibTrans" cxnId="{47F1F7B9-C3DC-4ED5-8811-DB3077764743}">
      <dgm:prSet/>
      <dgm:spPr/>
      <dgm:t>
        <a:bodyPr/>
        <a:lstStyle/>
        <a:p>
          <a:endParaRPr kumimoji="1" lang="ja-JP" altLang="en-US" sz="1200"/>
        </a:p>
      </dgm:t>
    </dgm:pt>
    <dgm:pt modelId="{F3534A1C-CF1D-42F3-9471-3391BA2504DA}">
      <dgm:prSet phldrT="[テキスト]" custT="1"/>
      <dgm:spPr/>
      <dgm:t>
        <a:bodyPr/>
        <a:lstStyle/>
        <a:p>
          <a:r>
            <a:rPr kumimoji="1" lang="en-US" altLang="ja-JP" sz="1200" dirty="0" smtClean="0"/>
            <a:t>Discussions</a:t>
          </a:r>
          <a:endParaRPr kumimoji="1" lang="ja-JP" altLang="en-US" sz="1200" dirty="0"/>
        </a:p>
      </dgm:t>
    </dgm:pt>
    <dgm:pt modelId="{95A21745-B8C6-42A3-A4CD-C2A46FD47BCD}" type="parTrans" cxnId="{2BA886E3-0CA1-4885-AC1B-CAC05842F847}">
      <dgm:prSet/>
      <dgm:spPr/>
      <dgm:t>
        <a:bodyPr/>
        <a:lstStyle/>
        <a:p>
          <a:endParaRPr kumimoji="1" lang="ja-JP" altLang="en-US" sz="1200"/>
        </a:p>
      </dgm:t>
    </dgm:pt>
    <dgm:pt modelId="{ADE2ED51-8AE9-492B-AF14-0EB4430F7EA6}" type="sibTrans" cxnId="{2BA886E3-0CA1-4885-AC1B-CAC05842F847}">
      <dgm:prSet/>
      <dgm:spPr/>
      <dgm:t>
        <a:bodyPr/>
        <a:lstStyle/>
        <a:p>
          <a:endParaRPr kumimoji="1" lang="ja-JP" altLang="en-US" sz="1200"/>
        </a:p>
      </dgm:t>
    </dgm:pt>
    <dgm:pt modelId="{3060571E-C46C-488E-A686-7E7F64B0E925}">
      <dgm:prSet phldrT="[テキスト]" custT="1"/>
      <dgm:spPr/>
      <dgm:t>
        <a:bodyPr/>
        <a:lstStyle/>
        <a:p>
          <a:r>
            <a:rPr kumimoji="1" lang="en-US" altLang="ja-JP" sz="1200" dirty="0" smtClean="0"/>
            <a:t>Conclusion &amp; Next </a:t>
          </a:r>
          <a:endParaRPr kumimoji="1" lang="ja-JP" altLang="en-US" sz="1200" dirty="0"/>
        </a:p>
      </dgm:t>
    </dgm:pt>
    <dgm:pt modelId="{72358231-AD0C-49EA-8BA6-010BEEDA6F21}" type="parTrans" cxnId="{7595CEEE-3DCE-4E7C-A46C-BC437EA5D2C0}">
      <dgm:prSet/>
      <dgm:spPr/>
      <dgm:t>
        <a:bodyPr/>
        <a:lstStyle/>
        <a:p>
          <a:endParaRPr kumimoji="1" lang="ja-JP" altLang="en-US" sz="1200"/>
        </a:p>
      </dgm:t>
    </dgm:pt>
    <dgm:pt modelId="{9E39EBBD-D496-4ED8-8FEA-1C11CB505C67}" type="sibTrans" cxnId="{7595CEEE-3DCE-4E7C-A46C-BC437EA5D2C0}">
      <dgm:prSet/>
      <dgm:spPr/>
      <dgm:t>
        <a:bodyPr/>
        <a:lstStyle/>
        <a:p>
          <a:endParaRPr kumimoji="1" lang="ja-JP" altLang="en-US" sz="1200"/>
        </a:p>
      </dgm:t>
    </dgm:pt>
    <dgm:pt modelId="{58CBE4DF-FC7B-433A-9A35-5BCCAAE386C8}" type="pres">
      <dgm:prSet presAssocID="{CA5AF936-7143-455A-9AAB-8DF939DFA923}" presName="Name0" presStyleCnt="0">
        <dgm:presLayoutVars>
          <dgm:dir/>
          <dgm:resizeHandles val="exact"/>
        </dgm:presLayoutVars>
      </dgm:prSet>
      <dgm:spPr/>
    </dgm:pt>
    <dgm:pt modelId="{951BCF46-082B-4322-A9CB-3D839744F3E9}" type="pres">
      <dgm:prSet presAssocID="{3172F4E5-F566-4503-B1BF-A2E2E9ABD43E}" presName="parTxOnly" presStyleLbl="node1" presStyleIdx="0" presStyleCnt="6">
        <dgm:presLayoutVars>
          <dgm:bulletEnabled val="1"/>
        </dgm:presLayoutVars>
      </dgm:prSet>
      <dgm:spPr/>
      <dgm:t>
        <a:bodyPr/>
        <a:lstStyle/>
        <a:p>
          <a:endParaRPr lang="en-US"/>
        </a:p>
      </dgm:t>
    </dgm:pt>
    <dgm:pt modelId="{9245D1BC-990B-43DA-91A1-8CBE39229C0C}" type="pres">
      <dgm:prSet presAssocID="{2D6E502A-3BB6-4B82-A72A-E6E3E84B33CB}" presName="parSpace" presStyleCnt="0"/>
      <dgm:spPr/>
    </dgm:pt>
    <dgm:pt modelId="{F5F2EF94-0570-42C8-8647-EBB8DA56DB9F}" type="pres">
      <dgm:prSet presAssocID="{9539A3FA-3D34-4E2A-A726-7917DF463C49}" presName="parTxOnly" presStyleLbl="node1" presStyleIdx="1" presStyleCnt="6" custLinFactNeighborX="-13115" custLinFactNeighborY="-18478">
        <dgm:presLayoutVars>
          <dgm:bulletEnabled val="1"/>
        </dgm:presLayoutVars>
      </dgm:prSet>
      <dgm:spPr/>
      <dgm:t>
        <a:bodyPr/>
        <a:lstStyle/>
        <a:p>
          <a:endParaRPr lang="en-US"/>
        </a:p>
      </dgm:t>
    </dgm:pt>
    <dgm:pt modelId="{2641F239-10C2-44F7-9C65-7AEBA5B418D9}" type="pres">
      <dgm:prSet presAssocID="{A133997B-884C-4FC1-9EA6-BF92F077202A}" presName="parSpace" presStyleCnt="0"/>
      <dgm:spPr/>
    </dgm:pt>
    <dgm:pt modelId="{2DCFA3FB-CB15-43E9-B705-4A904D731164}" type="pres">
      <dgm:prSet presAssocID="{5349D892-50FD-4324-9529-400D5FBA29F1}" presName="parTxOnly" presStyleLbl="node1" presStyleIdx="2" presStyleCnt="6">
        <dgm:presLayoutVars>
          <dgm:bulletEnabled val="1"/>
        </dgm:presLayoutVars>
      </dgm:prSet>
      <dgm:spPr/>
      <dgm:t>
        <a:bodyPr/>
        <a:lstStyle/>
        <a:p>
          <a:endParaRPr lang="en-US"/>
        </a:p>
      </dgm:t>
    </dgm:pt>
    <dgm:pt modelId="{77AEAC6F-D829-45A6-968D-5EA801BA7785}" type="pres">
      <dgm:prSet presAssocID="{63D1F435-6A63-4246-BC24-119689E21BA0}" presName="parSpace" presStyleCnt="0"/>
      <dgm:spPr/>
    </dgm:pt>
    <dgm:pt modelId="{C947FDD5-DB2F-407B-902F-C9F37A8525DB}" type="pres">
      <dgm:prSet presAssocID="{632D52F3-EB0A-47D1-A528-41D66ED8E343}" presName="parTxOnly" presStyleLbl="node1" presStyleIdx="3" presStyleCnt="6">
        <dgm:presLayoutVars>
          <dgm:bulletEnabled val="1"/>
        </dgm:presLayoutVars>
      </dgm:prSet>
      <dgm:spPr/>
      <dgm:t>
        <a:bodyPr/>
        <a:lstStyle/>
        <a:p>
          <a:endParaRPr lang="en-US"/>
        </a:p>
      </dgm:t>
    </dgm:pt>
    <dgm:pt modelId="{FE6DB01B-508D-4A8B-8F1D-AC791AD5C7A4}" type="pres">
      <dgm:prSet presAssocID="{FDD86982-0B8A-400D-86BA-C64AF5B57715}" presName="parSpace" presStyleCnt="0"/>
      <dgm:spPr/>
    </dgm:pt>
    <dgm:pt modelId="{BF66E2AF-BF5B-4C6B-8CD9-7319A44B4131}" type="pres">
      <dgm:prSet presAssocID="{F3534A1C-CF1D-42F3-9471-3391BA2504DA}" presName="parTxOnly" presStyleLbl="node1" presStyleIdx="4" presStyleCnt="6">
        <dgm:presLayoutVars>
          <dgm:bulletEnabled val="1"/>
        </dgm:presLayoutVars>
      </dgm:prSet>
      <dgm:spPr/>
      <dgm:t>
        <a:bodyPr/>
        <a:lstStyle/>
        <a:p>
          <a:endParaRPr kumimoji="1" lang="ja-JP" altLang="en-US"/>
        </a:p>
      </dgm:t>
    </dgm:pt>
    <dgm:pt modelId="{D7D870FE-0AB2-47B1-A429-D0808AEA3FDF}" type="pres">
      <dgm:prSet presAssocID="{ADE2ED51-8AE9-492B-AF14-0EB4430F7EA6}" presName="parSpace" presStyleCnt="0"/>
      <dgm:spPr/>
    </dgm:pt>
    <dgm:pt modelId="{72F9D221-1222-4B9B-9C07-5AC1C0FDD627}" type="pres">
      <dgm:prSet presAssocID="{3060571E-C46C-488E-A686-7E7F64B0E925}" presName="parTxOnly" presStyleLbl="node1" presStyleIdx="5" presStyleCnt="6">
        <dgm:presLayoutVars>
          <dgm:bulletEnabled val="1"/>
        </dgm:presLayoutVars>
      </dgm:prSet>
      <dgm:spPr/>
      <dgm:t>
        <a:bodyPr/>
        <a:lstStyle/>
        <a:p>
          <a:endParaRPr kumimoji="1" lang="ja-JP" altLang="en-US"/>
        </a:p>
      </dgm:t>
    </dgm:pt>
  </dgm:ptLst>
  <dgm:cxnLst>
    <dgm:cxn modelId="{6F801474-C776-46D9-9AE9-25540821ABB5}" type="presOf" srcId="{9539A3FA-3D34-4E2A-A726-7917DF463C49}" destId="{F5F2EF94-0570-42C8-8647-EBB8DA56DB9F}" srcOrd="0" destOrd="0" presId="urn:microsoft.com/office/officeart/2005/8/layout/hChevron3"/>
    <dgm:cxn modelId="{47F1F7B9-C3DC-4ED5-8811-DB3077764743}" srcId="{CA5AF936-7143-455A-9AAB-8DF939DFA923}" destId="{9539A3FA-3D34-4E2A-A726-7917DF463C49}" srcOrd="1" destOrd="0" parTransId="{1D258C16-CC2B-4FF8-A557-C0C611806101}" sibTransId="{A133997B-884C-4FC1-9EA6-BF92F077202A}"/>
    <dgm:cxn modelId="{7595CEEE-3DCE-4E7C-A46C-BC437EA5D2C0}" srcId="{CA5AF936-7143-455A-9AAB-8DF939DFA923}" destId="{3060571E-C46C-488E-A686-7E7F64B0E925}" srcOrd="5" destOrd="0" parTransId="{72358231-AD0C-49EA-8BA6-010BEEDA6F21}" sibTransId="{9E39EBBD-D496-4ED8-8FEA-1C11CB505C67}"/>
    <dgm:cxn modelId="{905FC866-6061-4805-8084-A932AC9803A0}" type="presOf" srcId="{5349D892-50FD-4324-9529-400D5FBA29F1}" destId="{2DCFA3FB-CB15-43E9-B705-4A904D731164}" srcOrd="0" destOrd="0" presId="urn:microsoft.com/office/officeart/2005/8/layout/hChevron3"/>
    <dgm:cxn modelId="{3E475CBD-C2F3-4436-A19A-FAE6CA7E5DAB}" srcId="{CA5AF936-7143-455A-9AAB-8DF939DFA923}" destId="{632D52F3-EB0A-47D1-A528-41D66ED8E343}" srcOrd="3" destOrd="0" parTransId="{8941EDF6-C2DD-4C84-8E34-9359A90BA809}" sibTransId="{FDD86982-0B8A-400D-86BA-C64AF5B57715}"/>
    <dgm:cxn modelId="{523D2920-D82C-4F36-A458-E89D137C54AD}" srcId="{CA5AF936-7143-455A-9AAB-8DF939DFA923}" destId="{3172F4E5-F566-4503-B1BF-A2E2E9ABD43E}" srcOrd="0" destOrd="0" parTransId="{D1245E6D-EEE1-460E-B587-4691A90A1EDA}" sibTransId="{2D6E502A-3BB6-4B82-A72A-E6E3E84B33CB}"/>
    <dgm:cxn modelId="{170B7A3D-409E-4B24-BD18-2654FCBB5A1F}" type="presOf" srcId="{632D52F3-EB0A-47D1-A528-41D66ED8E343}" destId="{C947FDD5-DB2F-407B-902F-C9F37A8525DB}" srcOrd="0" destOrd="0" presId="urn:microsoft.com/office/officeart/2005/8/layout/hChevron3"/>
    <dgm:cxn modelId="{57793C8A-22F2-41CC-ACCE-B4CC46DED9D4}" type="presOf" srcId="{3060571E-C46C-488E-A686-7E7F64B0E925}" destId="{72F9D221-1222-4B9B-9C07-5AC1C0FDD627}" srcOrd="0" destOrd="0" presId="urn:microsoft.com/office/officeart/2005/8/layout/hChevron3"/>
    <dgm:cxn modelId="{41A63348-C5CB-4F93-9475-6854C2C7D325}" srcId="{CA5AF936-7143-455A-9AAB-8DF939DFA923}" destId="{5349D892-50FD-4324-9529-400D5FBA29F1}" srcOrd="2" destOrd="0" parTransId="{3662547D-2FAA-4DF1-B057-039CD43AF61A}" sibTransId="{63D1F435-6A63-4246-BC24-119689E21BA0}"/>
    <dgm:cxn modelId="{2BA886E3-0CA1-4885-AC1B-CAC05842F847}" srcId="{CA5AF936-7143-455A-9AAB-8DF939DFA923}" destId="{F3534A1C-CF1D-42F3-9471-3391BA2504DA}" srcOrd="4" destOrd="0" parTransId="{95A21745-B8C6-42A3-A4CD-C2A46FD47BCD}" sibTransId="{ADE2ED51-8AE9-492B-AF14-0EB4430F7EA6}"/>
    <dgm:cxn modelId="{8967FE18-CE2A-4ADA-B511-84984451CB96}" type="presOf" srcId="{CA5AF936-7143-455A-9AAB-8DF939DFA923}" destId="{58CBE4DF-FC7B-433A-9A35-5BCCAAE386C8}" srcOrd="0" destOrd="0" presId="urn:microsoft.com/office/officeart/2005/8/layout/hChevron3"/>
    <dgm:cxn modelId="{136852F0-C0D2-49AF-8E4C-0CA8FA788289}" type="presOf" srcId="{F3534A1C-CF1D-42F3-9471-3391BA2504DA}" destId="{BF66E2AF-BF5B-4C6B-8CD9-7319A44B4131}" srcOrd="0" destOrd="0" presId="urn:microsoft.com/office/officeart/2005/8/layout/hChevron3"/>
    <dgm:cxn modelId="{A69DC362-AD2A-4D62-BB21-368B77E16885}" type="presOf" srcId="{3172F4E5-F566-4503-B1BF-A2E2E9ABD43E}" destId="{951BCF46-082B-4322-A9CB-3D839744F3E9}" srcOrd="0" destOrd="0" presId="urn:microsoft.com/office/officeart/2005/8/layout/hChevron3"/>
    <dgm:cxn modelId="{1A4EF88C-1198-44BC-BCFF-709E179434B0}" type="presParOf" srcId="{58CBE4DF-FC7B-433A-9A35-5BCCAAE386C8}" destId="{951BCF46-082B-4322-A9CB-3D839744F3E9}" srcOrd="0" destOrd="0" presId="urn:microsoft.com/office/officeart/2005/8/layout/hChevron3"/>
    <dgm:cxn modelId="{5E726006-B477-422D-8A12-AAA18FF990F2}" type="presParOf" srcId="{58CBE4DF-FC7B-433A-9A35-5BCCAAE386C8}" destId="{9245D1BC-990B-43DA-91A1-8CBE39229C0C}" srcOrd="1" destOrd="0" presId="urn:microsoft.com/office/officeart/2005/8/layout/hChevron3"/>
    <dgm:cxn modelId="{F6EBFDBC-D45D-4415-9EBA-57C48305CC86}" type="presParOf" srcId="{58CBE4DF-FC7B-433A-9A35-5BCCAAE386C8}" destId="{F5F2EF94-0570-42C8-8647-EBB8DA56DB9F}" srcOrd="2" destOrd="0" presId="urn:microsoft.com/office/officeart/2005/8/layout/hChevron3"/>
    <dgm:cxn modelId="{8999B861-6CD7-4BC4-9AD3-E59F3FDF84EE}" type="presParOf" srcId="{58CBE4DF-FC7B-433A-9A35-5BCCAAE386C8}" destId="{2641F239-10C2-44F7-9C65-7AEBA5B418D9}" srcOrd="3" destOrd="0" presId="urn:microsoft.com/office/officeart/2005/8/layout/hChevron3"/>
    <dgm:cxn modelId="{02EE8644-4E3D-4A89-89F4-1045CA80C079}" type="presParOf" srcId="{58CBE4DF-FC7B-433A-9A35-5BCCAAE386C8}" destId="{2DCFA3FB-CB15-43E9-B705-4A904D731164}" srcOrd="4" destOrd="0" presId="urn:microsoft.com/office/officeart/2005/8/layout/hChevron3"/>
    <dgm:cxn modelId="{15A97308-AC27-4C86-A70D-F94D8D038A64}" type="presParOf" srcId="{58CBE4DF-FC7B-433A-9A35-5BCCAAE386C8}" destId="{77AEAC6F-D829-45A6-968D-5EA801BA7785}" srcOrd="5" destOrd="0" presId="urn:microsoft.com/office/officeart/2005/8/layout/hChevron3"/>
    <dgm:cxn modelId="{F4A8C96A-7939-4D48-88F1-62F4F60FE506}" type="presParOf" srcId="{58CBE4DF-FC7B-433A-9A35-5BCCAAE386C8}" destId="{C947FDD5-DB2F-407B-902F-C9F37A8525DB}" srcOrd="6" destOrd="0" presId="urn:microsoft.com/office/officeart/2005/8/layout/hChevron3"/>
    <dgm:cxn modelId="{F4DF3123-3111-41A6-A1F9-D99FB20ED746}" type="presParOf" srcId="{58CBE4DF-FC7B-433A-9A35-5BCCAAE386C8}" destId="{FE6DB01B-508D-4A8B-8F1D-AC791AD5C7A4}" srcOrd="7" destOrd="0" presId="urn:microsoft.com/office/officeart/2005/8/layout/hChevron3"/>
    <dgm:cxn modelId="{9C595867-A9D1-4067-81CC-2083B93205F4}" type="presParOf" srcId="{58CBE4DF-FC7B-433A-9A35-5BCCAAE386C8}" destId="{BF66E2AF-BF5B-4C6B-8CD9-7319A44B4131}" srcOrd="8" destOrd="0" presId="urn:microsoft.com/office/officeart/2005/8/layout/hChevron3"/>
    <dgm:cxn modelId="{CC1C0EC0-274E-444D-88C8-BFBC9DCDD78D}" type="presParOf" srcId="{58CBE4DF-FC7B-433A-9A35-5BCCAAE386C8}" destId="{D7D870FE-0AB2-47B1-A429-D0808AEA3FDF}" srcOrd="9" destOrd="0" presId="urn:microsoft.com/office/officeart/2005/8/layout/hChevron3"/>
    <dgm:cxn modelId="{BC42DCFD-2CA7-4174-973A-27D8E316F826}" type="presParOf" srcId="{58CBE4DF-FC7B-433A-9A35-5BCCAAE386C8}" destId="{72F9D221-1222-4B9B-9C07-5AC1C0FDD627}" srcOrd="10"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A5AF936-7143-455A-9AAB-8DF939DFA923}" type="doc">
      <dgm:prSet loTypeId="urn:microsoft.com/office/officeart/2005/8/layout/hChevron3" loCatId="process" qsTypeId="urn:microsoft.com/office/officeart/2005/8/quickstyle/simple1" qsCatId="simple" csTypeId="urn:microsoft.com/office/officeart/2005/8/colors/accent0_1" csCatId="mainScheme" phldr="1"/>
      <dgm:spPr/>
    </dgm:pt>
    <dgm:pt modelId="{3172F4E5-F566-4503-B1BF-A2E2E9ABD43E}">
      <dgm:prSet phldrT="[テキスト]" custT="1"/>
      <dgm:spPr>
        <a:noFill/>
      </dgm:spPr>
      <dgm:t>
        <a:bodyPr/>
        <a:lstStyle/>
        <a:p>
          <a:r>
            <a:rPr kumimoji="1" lang="en-US" altLang="ja-JP" sz="1200" dirty="0" smtClean="0"/>
            <a:t>Background </a:t>
          </a:r>
          <a:endParaRPr kumimoji="1" lang="ja-JP" altLang="en-US" sz="1200" dirty="0"/>
        </a:p>
      </dgm:t>
    </dgm:pt>
    <dgm:pt modelId="{D1245E6D-EEE1-460E-B587-4691A90A1EDA}" type="parTrans" cxnId="{523D2920-D82C-4F36-A458-E89D137C54AD}">
      <dgm:prSet/>
      <dgm:spPr/>
      <dgm:t>
        <a:bodyPr/>
        <a:lstStyle/>
        <a:p>
          <a:endParaRPr kumimoji="1" lang="ja-JP" altLang="en-US" sz="1200"/>
        </a:p>
      </dgm:t>
    </dgm:pt>
    <dgm:pt modelId="{2D6E502A-3BB6-4B82-A72A-E6E3E84B33CB}" type="sibTrans" cxnId="{523D2920-D82C-4F36-A458-E89D137C54AD}">
      <dgm:prSet/>
      <dgm:spPr/>
      <dgm:t>
        <a:bodyPr/>
        <a:lstStyle/>
        <a:p>
          <a:endParaRPr kumimoji="1" lang="ja-JP" altLang="en-US" sz="1200"/>
        </a:p>
      </dgm:t>
    </dgm:pt>
    <dgm:pt modelId="{5349D892-50FD-4324-9529-400D5FBA29F1}">
      <dgm:prSet phldrT="[テキスト]" custT="1"/>
      <dgm:spPr>
        <a:solidFill>
          <a:schemeClr val="bg1"/>
        </a:solidFill>
      </dgm:spPr>
      <dgm:t>
        <a:bodyPr/>
        <a:lstStyle/>
        <a:p>
          <a:r>
            <a:rPr kumimoji="1" lang="en-US" altLang="ja-JP" sz="1200" dirty="0" smtClean="0"/>
            <a:t>Method</a:t>
          </a:r>
          <a:endParaRPr kumimoji="1" lang="ja-JP" altLang="en-US" sz="1200" dirty="0"/>
        </a:p>
      </dgm:t>
    </dgm:pt>
    <dgm:pt modelId="{3662547D-2FAA-4DF1-B057-039CD43AF61A}" type="parTrans" cxnId="{41A63348-C5CB-4F93-9475-6854C2C7D325}">
      <dgm:prSet/>
      <dgm:spPr/>
      <dgm:t>
        <a:bodyPr/>
        <a:lstStyle/>
        <a:p>
          <a:endParaRPr kumimoji="1" lang="ja-JP" altLang="en-US" sz="1200"/>
        </a:p>
      </dgm:t>
    </dgm:pt>
    <dgm:pt modelId="{63D1F435-6A63-4246-BC24-119689E21BA0}" type="sibTrans" cxnId="{41A63348-C5CB-4F93-9475-6854C2C7D325}">
      <dgm:prSet/>
      <dgm:spPr/>
      <dgm:t>
        <a:bodyPr/>
        <a:lstStyle/>
        <a:p>
          <a:endParaRPr kumimoji="1" lang="ja-JP" altLang="en-US" sz="1200"/>
        </a:p>
      </dgm:t>
    </dgm:pt>
    <dgm:pt modelId="{632D52F3-EB0A-47D1-A528-41D66ED8E343}">
      <dgm:prSet phldrT="[テキスト]" custT="1"/>
      <dgm:spPr>
        <a:solidFill>
          <a:schemeClr val="tx2">
            <a:lumMod val="40000"/>
            <a:lumOff val="60000"/>
          </a:schemeClr>
        </a:solidFill>
      </dgm:spPr>
      <dgm:t>
        <a:bodyPr/>
        <a:lstStyle/>
        <a:p>
          <a:r>
            <a:rPr kumimoji="1" lang="en-US" altLang="ja-JP" sz="1200" dirty="0" smtClean="0"/>
            <a:t>Results</a:t>
          </a:r>
          <a:endParaRPr kumimoji="1" lang="ja-JP" altLang="en-US" sz="1200" dirty="0"/>
        </a:p>
      </dgm:t>
    </dgm:pt>
    <dgm:pt modelId="{8941EDF6-C2DD-4C84-8E34-9359A90BA809}" type="parTrans" cxnId="{3E475CBD-C2F3-4436-A19A-FAE6CA7E5DAB}">
      <dgm:prSet/>
      <dgm:spPr/>
      <dgm:t>
        <a:bodyPr/>
        <a:lstStyle/>
        <a:p>
          <a:endParaRPr kumimoji="1" lang="ja-JP" altLang="en-US" sz="1200"/>
        </a:p>
      </dgm:t>
    </dgm:pt>
    <dgm:pt modelId="{FDD86982-0B8A-400D-86BA-C64AF5B57715}" type="sibTrans" cxnId="{3E475CBD-C2F3-4436-A19A-FAE6CA7E5DAB}">
      <dgm:prSet/>
      <dgm:spPr/>
      <dgm:t>
        <a:bodyPr/>
        <a:lstStyle/>
        <a:p>
          <a:endParaRPr kumimoji="1" lang="ja-JP" altLang="en-US" sz="1200"/>
        </a:p>
      </dgm:t>
    </dgm:pt>
    <dgm:pt modelId="{9539A3FA-3D34-4E2A-A726-7917DF463C49}">
      <dgm:prSet phldrT="[テキスト]" custT="1"/>
      <dgm:spPr>
        <a:solidFill>
          <a:schemeClr val="bg1"/>
        </a:solidFill>
      </dgm:spPr>
      <dgm:t>
        <a:bodyPr/>
        <a:lstStyle/>
        <a:p>
          <a:r>
            <a:rPr kumimoji="1" lang="en-US" altLang="ja-JP" sz="1200" dirty="0" smtClean="0"/>
            <a:t>Objective</a:t>
          </a:r>
          <a:endParaRPr kumimoji="1" lang="ja-JP" altLang="en-US" sz="1200" dirty="0"/>
        </a:p>
      </dgm:t>
    </dgm:pt>
    <dgm:pt modelId="{1D258C16-CC2B-4FF8-A557-C0C611806101}" type="parTrans" cxnId="{47F1F7B9-C3DC-4ED5-8811-DB3077764743}">
      <dgm:prSet/>
      <dgm:spPr/>
      <dgm:t>
        <a:bodyPr/>
        <a:lstStyle/>
        <a:p>
          <a:endParaRPr kumimoji="1" lang="ja-JP" altLang="en-US" sz="1200"/>
        </a:p>
      </dgm:t>
    </dgm:pt>
    <dgm:pt modelId="{A133997B-884C-4FC1-9EA6-BF92F077202A}" type="sibTrans" cxnId="{47F1F7B9-C3DC-4ED5-8811-DB3077764743}">
      <dgm:prSet/>
      <dgm:spPr/>
      <dgm:t>
        <a:bodyPr/>
        <a:lstStyle/>
        <a:p>
          <a:endParaRPr kumimoji="1" lang="ja-JP" altLang="en-US" sz="1200"/>
        </a:p>
      </dgm:t>
    </dgm:pt>
    <dgm:pt modelId="{F3534A1C-CF1D-42F3-9471-3391BA2504DA}">
      <dgm:prSet phldrT="[テキスト]" custT="1"/>
      <dgm:spPr>
        <a:solidFill>
          <a:schemeClr val="bg1"/>
        </a:solidFill>
      </dgm:spPr>
      <dgm:t>
        <a:bodyPr/>
        <a:lstStyle/>
        <a:p>
          <a:r>
            <a:rPr kumimoji="1" lang="en-US" altLang="ja-JP" sz="1200" dirty="0" smtClean="0"/>
            <a:t>Discussions</a:t>
          </a:r>
          <a:endParaRPr kumimoji="1" lang="ja-JP" altLang="en-US" sz="1200" dirty="0"/>
        </a:p>
      </dgm:t>
    </dgm:pt>
    <dgm:pt modelId="{95A21745-B8C6-42A3-A4CD-C2A46FD47BCD}" type="parTrans" cxnId="{2BA886E3-0CA1-4885-AC1B-CAC05842F847}">
      <dgm:prSet/>
      <dgm:spPr/>
      <dgm:t>
        <a:bodyPr/>
        <a:lstStyle/>
        <a:p>
          <a:endParaRPr kumimoji="1" lang="ja-JP" altLang="en-US" sz="1200"/>
        </a:p>
      </dgm:t>
    </dgm:pt>
    <dgm:pt modelId="{ADE2ED51-8AE9-492B-AF14-0EB4430F7EA6}" type="sibTrans" cxnId="{2BA886E3-0CA1-4885-AC1B-CAC05842F847}">
      <dgm:prSet/>
      <dgm:spPr/>
      <dgm:t>
        <a:bodyPr/>
        <a:lstStyle/>
        <a:p>
          <a:endParaRPr kumimoji="1" lang="ja-JP" altLang="en-US" sz="1200"/>
        </a:p>
      </dgm:t>
    </dgm:pt>
    <dgm:pt modelId="{3060571E-C46C-488E-A686-7E7F64B0E925}">
      <dgm:prSet phldrT="[テキスト]" custT="1"/>
      <dgm:spPr/>
      <dgm:t>
        <a:bodyPr/>
        <a:lstStyle/>
        <a:p>
          <a:r>
            <a:rPr kumimoji="1" lang="en-US" altLang="ja-JP" sz="1200" dirty="0" smtClean="0"/>
            <a:t>Conclusion &amp; Next </a:t>
          </a:r>
          <a:endParaRPr kumimoji="1" lang="ja-JP" altLang="en-US" sz="1200" dirty="0"/>
        </a:p>
      </dgm:t>
    </dgm:pt>
    <dgm:pt modelId="{72358231-AD0C-49EA-8BA6-010BEEDA6F21}" type="parTrans" cxnId="{7595CEEE-3DCE-4E7C-A46C-BC437EA5D2C0}">
      <dgm:prSet/>
      <dgm:spPr/>
      <dgm:t>
        <a:bodyPr/>
        <a:lstStyle/>
        <a:p>
          <a:endParaRPr kumimoji="1" lang="ja-JP" altLang="en-US" sz="1200"/>
        </a:p>
      </dgm:t>
    </dgm:pt>
    <dgm:pt modelId="{9E39EBBD-D496-4ED8-8FEA-1C11CB505C67}" type="sibTrans" cxnId="{7595CEEE-3DCE-4E7C-A46C-BC437EA5D2C0}">
      <dgm:prSet/>
      <dgm:spPr/>
      <dgm:t>
        <a:bodyPr/>
        <a:lstStyle/>
        <a:p>
          <a:endParaRPr kumimoji="1" lang="ja-JP" altLang="en-US" sz="1200"/>
        </a:p>
      </dgm:t>
    </dgm:pt>
    <dgm:pt modelId="{58CBE4DF-FC7B-433A-9A35-5BCCAAE386C8}" type="pres">
      <dgm:prSet presAssocID="{CA5AF936-7143-455A-9AAB-8DF939DFA923}" presName="Name0" presStyleCnt="0">
        <dgm:presLayoutVars>
          <dgm:dir/>
          <dgm:resizeHandles val="exact"/>
        </dgm:presLayoutVars>
      </dgm:prSet>
      <dgm:spPr/>
    </dgm:pt>
    <dgm:pt modelId="{951BCF46-082B-4322-A9CB-3D839744F3E9}" type="pres">
      <dgm:prSet presAssocID="{3172F4E5-F566-4503-B1BF-A2E2E9ABD43E}" presName="parTxOnly" presStyleLbl="node1" presStyleIdx="0" presStyleCnt="6">
        <dgm:presLayoutVars>
          <dgm:bulletEnabled val="1"/>
        </dgm:presLayoutVars>
      </dgm:prSet>
      <dgm:spPr/>
      <dgm:t>
        <a:bodyPr/>
        <a:lstStyle/>
        <a:p>
          <a:endParaRPr lang="en-US"/>
        </a:p>
      </dgm:t>
    </dgm:pt>
    <dgm:pt modelId="{9245D1BC-990B-43DA-91A1-8CBE39229C0C}" type="pres">
      <dgm:prSet presAssocID="{2D6E502A-3BB6-4B82-A72A-E6E3E84B33CB}" presName="parSpace" presStyleCnt="0"/>
      <dgm:spPr/>
    </dgm:pt>
    <dgm:pt modelId="{F5F2EF94-0570-42C8-8647-EBB8DA56DB9F}" type="pres">
      <dgm:prSet presAssocID="{9539A3FA-3D34-4E2A-A726-7917DF463C49}" presName="parTxOnly" presStyleLbl="node1" presStyleIdx="1" presStyleCnt="6" custLinFactNeighborX="-13115" custLinFactNeighborY="-18478">
        <dgm:presLayoutVars>
          <dgm:bulletEnabled val="1"/>
        </dgm:presLayoutVars>
      </dgm:prSet>
      <dgm:spPr/>
      <dgm:t>
        <a:bodyPr/>
        <a:lstStyle/>
        <a:p>
          <a:endParaRPr lang="en-US"/>
        </a:p>
      </dgm:t>
    </dgm:pt>
    <dgm:pt modelId="{2641F239-10C2-44F7-9C65-7AEBA5B418D9}" type="pres">
      <dgm:prSet presAssocID="{A133997B-884C-4FC1-9EA6-BF92F077202A}" presName="parSpace" presStyleCnt="0"/>
      <dgm:spPr/>
    </dgm:pt>
    <dgm:pt modelId="{2DCFA3FB-CB15-43E9-B705-4A904D731164}" type="pres">
      <dgm:prSet presAssocID="{5349D892-50FD-4324-9529-400D5FBA29F1}" presName="parTxOnly" presStyleLbl="node1" presStyleIdx="2" presStyleCnt="6">
        <dgm:presLayoutVars>
          <dgm:bulletEnabled val="1"/>
        </dgm:presLayoutVars>
      </dgm:prSet>
      <dgm:spPr/>
      <dgm:t>
        <a:bodyPr/>
        <a:lstStyle/>
        <a:p>
          <a:endParaRPr lang="en-US"/>
        </a:p>
      </dgm:t>
    </dgm:pt>
    <dgm:pt modelId="{77AEAC6F-D829-45A6-968D-5EA801BA7785}" type="pres">
      <dgm:prSet presAssocID="{63D1F435-6A63-4246-BC24-119689E21BA0}" presName="parSpace" presStyleCnt="0"/>
      <dgm:spPr/>
    </dgm:pt>
    <dgm:pt modelId="{C947FDD5-DB2F-407B-902F-C9F37A8525DB}" type="pres">
      <dgm:prSet presAssocID="{632D52F3-EB0A-47D1-A528-41D66ED8E343}" presName="parTxOnly" presStyleLbl="node1" presStyleIdx="3" presStyleCnt="6">
        <dgm:presLayoutVars>
          <dgm:bulletEnabled val="1"/>
        </dgm:presLayoutVars>
      </dgm:prSet>
      <dgm:spPr/>
      <dgm:t>
        <a:bodyPr/>
        <a:lstStyle/>
        <a:p>
          <a:endParaRPr lang="en-US"/>
        </a:p>
      </dgm:t>
    </dgm:pt>
    <dgm:pt modelId="{FE6DB01B-508D-4A8B-8F1D-AC791AD5C7A4}" type="pres">
      <dgm:prSet presAssocID="{FDD86982-0B8A-400D-86BA-C64AF5B57715}" presName="parSpace" presStyleCnt="0"/>
      <dgm:spPr/>
    </dgm:pt>
    <dgm:pt modelId="{BF66E2AF-BF5B-4C6B-8CD9-7319A44B4131}" type="pres">
      <dgm:prSet presAssocID="{F3534A1C-CF1D-42F3-9471-3391BA2504DA}" presName="parTxOnly" presStyleLbl="node1" presStyleIdx="4" presStyleCnt="6">
        <dgm:presLayoutVars>
          <dgm:bulletEnabled val="1"/>
        </dgm:presLayoutVars>
      </dgm:prSet>
      <dgm:spPr/>
      <dgm:t>
        <a:bodyPr/>
        <a:lstStyle/>
        <a:p>
          <a:endParaRPr kumimoji="1" lang="ja-JP" altLang="en-US"/>
        </a:p>
      </dgm:t>
    </dgm:pt>
    <dgm:pt modelId="{D7D870FE-0AB2-47B1-A429-D0808AEA3FDF}" type="pres">
      <dgm:prSet presAssocID="{ADE2ED51-8AE9-492B-AF14-0EB4430F7EA6}" presName="parSpace" presStyleCnt="0"/>
      <dgm:spPr/>
    </dgm:pt>
    <dgm:pt modelId="{72F9D221-1222-4B9B-9C07-5AC1C0FDD627}" type="pres">
      <dgm:prSet presAssocID="{3060571E-C46C-488E-A686-7E7F64B0E925}" presName="parTxOnly" presStyleLbl="node1" presStyleIdx="5" presStyleCnt="6">
        <dgm:presLayoutVars>
          <dgm:bulletEnabled val="1"/>
        </dgm:presLayoutVars>
      </dgm:prSet>
      <dgm:spPr/>
      <dgm:t>
        <a:bodyPr/>
        <a:lstStyle/>
        <a:p>
          <a:endParaRPr kumimoji="1" lang="ja-JP" altLang="en-US"/>
        </a:p>
      </dgm:t>
    </dgm:pt>
  </dgm:ptLst>
  <dgm:cxnLst>
    <dgm:cxn modelId="{44D57F29-1A18-4216-88A7-8A5C871E710E}" type="presOf" srcId="{632D52F3-EB0A-47D1-A528-41D66ED8E343}" destId="{C947FDD5-DB2F-407B-902F-C9F37A8525DB}" srcOrd="0" destOrd="0" presId="urn:microsoft.com/office/officeart/2005/8/layout/hChevron3"/>
    <dgm:cxn modelId="{A68D7A94-1349-4195-AC7D-2F303347152F}" type="presOf" srcId="{3172F4E5-F566-4503-B1BF-A2E2E9ABD43E}" destId="{951BCF46-082B-4322-A9CB-3D839744F3E9}" srcOrd="0" destOrd="0" presId="urn:microsoft.com/office/officeart/2005/8/layout/hChevron3"/>
    <dgm:cxn modelId="{523D2920-D82C-4F36-A458-E89D137C54AD}" srcId="{CA5AF936-7143-455A-9AAB-8DF939DFA923}" destId="{3172F4E5-F566-4503-B1BF-A2E2E9ABD43E}" srcOrd="0" destOrd="0" parTransId="{D1245E6D-EEE1-460E-B587-4691A90A1EDA}" sibTransId="{2D6E502A-3BB6-4B82-A72A-E6E3E84B33CB}"/>
    <dgm:cxn modelId="{2BA886E3-0CA1-4885-AC1B-CAC05842F847}" srcId="{CA5AF936-7143-455A-9AAB-8DF939DFA923}" destId="{F3534A1C-CF1D-42F3-9471-3391BA2504DA}" srcOrd="4" destOrd="0" parTransId="{95A21745-B8C6-42A3-A4CD-C2A46FD47BCD}" sibTransId="{ADE2ED51-8AE9-492B-AF14-0EB4430F7EA6}"/>
    <dgm:cxn modelId="{4B456CAA-CFB0-4FCF-8E4E-805AD3F4E4B7}" type="presOf" srcId="{3060571E-C46C-488E-A686-7E7F64B0E925}" destId="{72F9D221-1222-4B9B-9C07-5AC1C0FDD627}" srcOrd="0" destOrd="0" presId="urn:microsoft.com/office/officeart/2005/8/layout/hChevron3"/>
    <dgm:cxn modelId="{97AC45E8-1F5A-491D-8DA6-140300FB0ABB}" type="presOf" srcId="{CA5AF936-7143-455A-9AAB-8DF939DFA923}" destId="{58CBE4DF-FC7B-433A-9A35-5BCCAAE386C8}" srcOrd="0" destOrd="0" presId="urn:microsoft.com/office/officeart/2005/8/layout/hChevron3"/>
    <dgm:cxn modelId="{47F1F7B9-C3DC-4ED5-8811-DB3077764743}" srcId="{CA5AF936-7143-455A-9AAB-8DF939DFA923}" destId="{9539A3FA-3D34-4E2A-A726-7917DF463C49}" srcOrd="1" destOrd="0" parTransId="{1D258C16-CC2B-4FF8-A557-C0C611806101}" sibTransId="{A133997B-884C-4FC1-9EA6-BF92F077202A}"/>
    <dgm:cxn modelId="{41A63348-C5CB-4F93-9475-6854C2C7D325}" srcId="{CA5AF936-7143-455A-9AAB-8DF939DFA923}" destId="{5349D892-50FD-4324-9529-400D5FBA29F1}" srcOrd="2" destOrd="0" parTransId="{3662547D-2FAA-4DF1-B057-039CD43AF61A}" sibTransId="{63D1F435-6A63-4246-BC24-119689E21BA0}"/>
    <dgm:cxn modelId="{3E475CBD-C2F3-4436-A19A-FAE6CA7E5DAB}" srcId="{CA5AF936-7143-455A-9AAB-8DF939DFA923}" destId="{632D52F3-EB0A-47D1-A528-41D66ED8E343}" srcOrd="3" destOrd="0" parTransId="{8941EDF6-C2DD-4C84-8E34-9359A90BA809}" sibTransId="{FDD86982-0B8A-400D-86BA-C64AF5B57715}"/>
    <dgm:cxn modelId="{FDD1C7B8-E386-4DD6-B822-A2D1FC1ED45A}" type="presOf" srcId="{F3534A1C-CF1D-42F3-9471-3391BA2504DA}" destId="{BF66E2AF-BF5B-4C6B-8CD9-7319A44B4131}" srcOrd="0" destOrd="0" presId="urn:microsoft.com/office/officeart/2005/8/layout/hChevron3"/>
    <dgm:cxn modelId="{93FB24B5-3BA9-47D8-94C2-0D31E54E3BBF}" type="presOf" srcId="{5349D892-50FD-4324-9529-400D5FBA29F1}" destId="{2DCFA3FB-CB15-43E9-B705-4A904D731164}" srcOrd="0" destOrd="0" presId="urn:microsoft.com/office/officeart/2005/8/layout/hChevron3"/>
    <dgm:cxn modelId="{CAAE47FD-D646-4C3D-94E7-FC1ABDCB424C}" type="presOf" srcId="{9539A3FA-3D34-4E2A-A726-7917DF463C49}" destId="{F5F2EF94-0570-42C8-8647-EBB8DA56DB9F}" srcOrd="0" destOrd="0" presId="urn:microsoft.com/office/officeart/2005/8/layout/hChevron3"/>
    <dgm:cxn modelId="{7595CEEE-3DCE-4E7C-A46C-BC437EA5D2C0}" srcId="{CA5AF936-7143-455A-9AAB-8DF939DFA923}" destId="{3060571E-C46C-488E-A686-7E7F64B0E925}" srcOrd="5" destOrd="0" parTransId="{72358231-AD0C-49EA-8BA6-010BEEDA6F21}" sibTransId="{9E39EBBD-D496-4ED8-8FEA-1C11CB505C67}"/>
    <dgm:cxn modelId="{B4E197BF-C1FB-412D-AD7D-1DF1AD6FF573}" type="presParOf" srcId="{58CBE4DF-FC7B-433A-9A35-5BCCAAE386C8}" destId="{951BCF46-082B-4322-A9CB-3D839744F3E9}" srcOrd="0" destOrd="0" presId="urn:microsoft.com/office/officeart/2005/8/layout/hChevron3"/>
    <dgm:cxn modelId="{CE1A7774-79D7-453D-B5D8-E66C16F24A1B}" type="presParOf" srcId="{58CBE4DF-FC7B-433A-9A35-5BCCAAE386C8}" destId="{9245D1BC-990B-43DA-91A1-8CBE39229C0C}" srcOrd="1" destOrd="0" presId="urn:microsoft.com/office/officeart/2005/8/layout/hChevron3"/>
    <dgm:cxn modelId="{99FF9A80-5D45-4361-BCCE-EA5EE24FC5BD}" type="presParOf" srcId="{58CBE4DF-FC7B-433A-9A35-5BCCAAE386C8}" destId="{F5F2EF94-0570-42C8-8647-EBB8DA56DB9F}" srcOrd="2" destOrd="0" presId="urn:microsoft.com/office/officeart/2005/8/layout/hChevron3"/>
    <dgm:cxn modelId="{33E80739-2FC9-4485-BE4A-B5C322AC488D}" type="presParOf" srcId="{58CBE4DF-FC7B-433A-9A35-5BCCAAE386C8}" destId="{2641F239-10C2-44F7-9C65-7AEBA5B418D9}" srcOrd="3" destOrd="0" presId="urn:microsoft.com/office/officeart/2005/8/layout/hChevron3"/>
    <dgm:cxn modelId="{40547076-53C8-4410-B5AD-0BC9BDA07C57}" type="presParOf" srcId="{58CBE4DF-FC7B-433A-9A35-5BCCAAE386C8}" destId="{2DCFA3FB-CB15-43E9-B705-4A904D731164}" srcOrd="4" destOrd="0" presId="urn:microsoft.com/office/officeart/2005/8/layout/hChevron3"/>
    <dgm:cxn modelId="{96BF3D87-11ED-402B-893D-A56D47B9836B}" type="presParOf" srcId="{58CBE4DF-FC7B-433A-9A35-5BCCAAE386C8}" destId="{77AEAC6F-D829-45A6-968D-5EA801BA7785}" srcOrd="5" destOrd="0" presId="urn:microsoft.com/office/officeart/2005/8/layout/hChevron3"/>
    <dgm:cxn modelId="{1E133D1C-B217-4219-9BF9-5EF3BFD1B522}" type="presParOf" srcId="{58CBE4DF-FC7B-433A-9A35-5BCCAAE386C8}" destId="{C947FDD5-DB2F-407B-902F-C9F37A8525DB}" srcOrd="6" destOrd="0" presId="urn:microsoft.com/office/officeart/2005/8/layout/hChevron3"/>
    <dgm:cxn modelId="{E2DB51BE-C09D-4F5D-94FA-3C4CA85E6DE9}" type="presParOf" srcId="{58CBE4DF-FC7B-433A-9A35-5BCCAAE386C8}" destId="{FE6DB01B-508D-4A8B-8F1D-AC791AD5C7A4}" srcOrd="7" destOrd="0" presId="urn:microsoft.com/office/officeart/2005/8/layout/hChevron3"/>
    <dgm:cxn modelId="{CFE59FCE-73CB-408B-BC8F-9170D049170F}" type="presParOf" srcId="{58CBE4DF-FC7B-433A-9A35-5BCCAAE386C8}" destId="{BF66E2AF-BF5B-4C6B-8CD9-7319A44B4131}" srcOrd="8" destOrd="0" presId="urn:microsoft.com/office/officeart/2005/8/layout/hChevron3"/>
    <dgm:cxn modelId="{EAA96BD3-46B8-47E5-842E-AB619DF4F275}" type="presParOf" srcId="{58CBE4DF-FC7B-433A-9A35-5BCCAAE386C8}" destId="{D7D870FE-0AB2-47B1-A429-D0808AEA3FDF}" srcOrd="9" destOrd="0" presId="urn:microsoft.com/office/officeart/2005/8/layout/hChevron3"/>
    <dgm:cxn modelId="{FE485EF1-30B8-44E2-BF1E-D02D62E3B536}" type="presParOf" srcId="{58CBE4DF-FC7B-433A-9A35-5BCCAAE386C8}" destId="{72F9D221-1222-4B9B-9C07-5AC1C0FDD627}" srcOrd="10"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A5AF936-7143-455A-9AAB-8DF939DFA923}" type="doc">
      <dgm:prSet loTypeId="urn:microsoft.com/office/officeart/2005/8/layout/hChevron3" loCatId="process" qsTypeId="urn:microsoft.com/office/officeart/2005/8/quickstyle/simple1" qsCatId="simple" csTypeId="urn:microsoft.com/office/officeart/2005/8/colors/accent0_1" csCatId="mainScheme" phldr="1"/>
      <dgm:spPr/>
    </dgm:pt>
    <dgm:pt modelId="{3172F4E5-F566-4503-B1BF-A2E2E9ABD43E}">
      <dgm:prSet phldrT="[テキスト]" custT="1"/>
      <dgm:spPr>
        <a:noFill/>
      </dgm:spPr>
      <dgm:t>
        <a:bodyPr/>
        <a:lstStyle/>
        <a:p>
          <a:r>
            <a:rPr kumimoji="1" lang="en-US" altLang="ja-JP" sz="1200" dirty="0" smtClean="0"/>
            <a:t>Background </a:t>
          </a:r>
          <a:endParaRPr kumimoji="1" lang="ja-JP" altLang="en-US" sz="1200" dirty="0"/>
        </a:p>
      </dgm:t>
    </dgm:pt>
    <dgm:pt modelId="{D1245E6D-EEE1-460E-B587-4691A90A1EDA}" type="parTrans" cxnId="{523D2920-D82C-4F36-A458-E89D137C54AD}">
      <dgm:prSet/>
      <dgm:spPr/>
      <dgm:t>
        <a:bodyPr/>
        <a:lstStyle/>
        <a:p>
          <a:endParaRPr kumimoji="1" lang="ja-JP" altLang="en-US" sz="1200"/>
        </a:p>
      </dgm:t>
    </dgm:pt>
    <dgm:pt modelId="{2D6E502A-3BB6-4B82-A72A-E6E3E84B33CB}" type="sibTrans" cxnId="{523D2920-D82C-4F36-A458-E89D137C54AD}">
      <dgm:prSet/>
      <dgm:spPr/>
      <dgm:t>
        <a:bodyPr/>
        <a:lstStyle/>
        <a:p>
          <a:endParaRPr kumimoji="1" lang="ja-JP" altLang="en-US" sz="1200"/>
        </a:p>
      </dgm:t>
    </dgm:pt>
    <dgm:pt modelId="{5349D892-50FD-4324-9529-400D5FBA29F1}">
      <dgm:prSet phldrT="[テキスト]" custT="1"/>
      <dgm:spPr>
        <a:solidFill>
          <a:schemeClr val="bg1"/>
        </a:solidFill>
      </dgm:spPr>
      <dgm:t>
        <a:bodyPr/>
        <a:lstStyle/>
        <a:p>
          <a:r>
            <a:rPr kumimoji="1" lang="en-US" altLang="ja-JP" sz="1200" dirty="0" smtClean="0"/>
            <a:t>Method</a:t>
          </a:r>
          <a:endParaRPr kumimoji="1" lang="ja-JP" altLang="en-US" sz="1200" dirty="0"/>
        </a:p>
      </dgm:t>
    </dgm:pt>
    <dgm:pt modelId="{3662547D-2FAA-4DF1-B057-039CD43AF61A}" type="parTrans" cxnId="{41A63348-C5CB-4F93-9475-6854C2C7D325}">
      <dgm:prSet/>
      <dgm:spPr/>
      <dgm:t>
        <a:bodyPr/>
        <a:lstStyle/>
        <a:p>
          <a:endParaRPr kumimoji="1" lang="ja-JP" altLang="en-US" sz="1200"/>
        </a:p>
      </dgm:t>
    </dgm:pt>
    <dgm:pt modelId="{63D1F435-6A63-4246-BC24-119689E21BA0}" type="sibTrans" cxnId="{41A63348-C5CB-4F93-9475-6854C2C7D325}">
      <dgm:prSet/>
      <dgm:spPr/>
      <dgm:t>
        <a:bodyPr/>
        <a:lstStyle/>
        <a:p>
          <a:endParaRPr kumimoji="1" lang="ja-JP" altLang="en-US" sz="1200"/>
        </a:p>
      </dgm:t>
    </dgm:pt>
    <dgm:pt modelId="{632D52F3-EB0A-47D1-A528-41D66ED8E343}">
      <dgm:prSet phldrT="[テキスト]" custT="1"/>
      <dgm:spPr>
        <a:solidFill>
          <a:schemeClr val="tx2">
            <a:lumMod val="40000"/>
            <a:lumOff val="60000"/>
          </a:schemeClr>
        </a:solidFill>
      </dgm:spPr>
      <dgm:t>
        <a:bodyPr/>
        <a:lstStyle/>
        <a:p>
          <a:r>
            <a:rPr kumimoji="1" lang="en-US" altLang="ja-JP" sz="1200" dirty="0" smtClean="0"/>
            <a:t>Results</a:t>
          </a:r>
          <a:endParaRPr kumimoji="1" lang="ja-JP" altLang="en-US" sz="1200" dirty="0"/>
        </a:p>
      </dgm:t>
    </dgm:pt>
    <dgm:pt modelId="{8941EDF6-C2DD-4C84-8E34-9359A90BA809}" type="parTrans" cxnId="{3E475CBD-C2F3-4436-A19A-FAE6CA7E5DAB}">
      <dgm:prSet/>
      <dgm:spPr/>
      <dgm:t>
        <a:bodyPr/>
        <a:lstStyle/>
        <a:p>
          <a:endParaRPr kumimoji="1" lang="ja-JP" altLang="en-US" sz="1200"/>
        </a:p>
      </dgm:t>
    </dgm:pt>
    <dgm:pt modelId="{FDD86982-0B8A-400D-86BA-C64AF5B57715}" type="sibTrans" cxnId="{3E475CBD-C2F3-4436-A19A-FAE6CA7E5DAB}">
      <dgm:prSet/>
      <dgm:spPr/>
      <dgm:t>
        <a:bodyPr/>
        <a:lstStyle/>
        <a:p>
          <a:endParaRPr kumimoji="1" lang="ja-JP" altLang="en-US" sz="1200"/>
        </a:p>
      </dgm:t>
    </dgm:pt>
    <dgm:pt modelId="{9539A3FA-3D34-4E2A-A726-7917DF463C49}">
      <dgm:prSet phldrT="[テキスト]" custT="1"/>
      <dgm:spPr>
        <a:solidFill>
          <a:schemeClr val="bg1"/>
        </a:solidFill>
      </dgm:spPr>
      <dgm:t>
        <a:bodyPr/>
        <a:lstStyle/>
        <a:p>
          <a:r>
            <a:rPr kumimoji="1" lang="en-US" altLang="ja-JP" sz="1200" dirty="0" smtClean="0"/>
            <a:t>Objective</a:t>
          </a:r>
          <a:endParaRPr kumimoji="1" lang="ja-JP" altLang="en-US" sz="1200" dirty="0"/>
        </a:p>
      </dgm:t>
    </dgm:pt>
    <dgm:pt modelId="{1D258C16-CC2B-4FF8-A557-C0C611806101}" type="parTrans" cxnId="{47F1F7B9-C3DC-4ED5-8811-DB3077764743}">
      <dgm:prSet/>
      <dgm:spPr/>
      <dgm:t>
        <a:bodyPr/>
        <a:lstStyle/>
        <a:p>
          <a:endParaRPr kumimoji="1" lang="ja-JP" altLang="en-US" sz="1200"/>
        </a:p>
      </dgm:t>
    </dgm:pt>
    <dgm:pt modelId="{A133997B-884C-4FC1-9EA6-BF92F077202A}" type="sibTrans" cxnId="{47F1F7B9-C3DC-4ED5-8811-DB3077764743}">
      <dgm:prSet/>
      <dgm:spPr/>
      <dgm:t>
        <a:bodyPr/>
        <a:lstStyle/>
        <a:p>
          <a:endParaRPr kumimoji="1" lang="ja-JP" altLang="en-US" sz="1200"/>
        </a:p>
      </dgm:t>
    </dgm:pt>
    <dgm:pt modelId="{F3534A1C-CF1D-42F3-9471-3391BA2504DA}">
      <dgm:prSet phldrT="[テキスト]" custT="1"/>
      <dgm:spPr>
        <a:solidFill>
          <a:schemeClr val="bg1"/>
        </a:solidFill>
      </dgm:spPr>
      <dgm:t>
        <a:bodyPr/>
        <a:lstStyle/>
        <a:p>
          <a:r>
            <a:rPr kumimoji="1" lang="en-US" altLang="ja-JP" sz="1200" dirty="0" smtClean="0"/>
            <a:t>Discussions</a:t>
          </a:r>
          <a:endParaRPr kumimoji="1" lang="ja-JP" altLang="en-US" sz="1200" dirty="0"/>
        </a:p>
      </dgm:t>
    </dgm:pt>
    <dgm:pt modelId="{95A21745-B8C6-42A3-A4CD-C2A46FD47BCD}" type="parTrans" cxnId="{2BA886E3-0CA1-4885-AC1B-CAC05842F847}">
      <dgm:prSet/>
      <dgm:spPr/>
      <dgm:t>
        <a:bodyPr/>
        <a:lstStyle/>
        <a:p>
          <a:endParaRPr kumimoji="1" lang="ja-JP" altLang="en-US" sz="1200"/>
        </a:p>
      </dgm:t>
    </dgm:pt>
    <dgm:pt modelId="{ADE2ED51-8AE9-492B-AF14-0EB4430F7EA6}" type="sibTrans" cxnId="{2BA886E3-0CA1-4885-AC1B-CAC05842F847}">
      <dgm:prSet/>
      <dgm:spPr/>
      <dgm:t>
        <a:bodyPr/>
        <a:lstStyle/>
        <a:p>
          <a:endParaRPr kumimoji="1" lang="ja-JP" altLang="en-US" sz="1200"/>
        </a:p>
      </dgm:t>
    </dgm:pt>
    <dgm:pt modelId="{3060571E-C46C-488E-A686-7E7F64B0E925}">
      <dgm:prSet phldrT="[テキスト]" custT="1"/>
      <dgm:spPr/>
      <dgm:t>
        <a:bodyPr/>
        <a:lstStyle/>
        <a:p>
          <a:r>
            <a:rPr kumimoji="1" lang="en-US" altLang="ja-JP" sz="1200" dirty="0" smtClean="0"/>
            <a:t>Conclusion &amp; Next </a:t>
          </a:r>
          <a:endParaRPr kumimoji="1" lang="ja-JP" altLang="en-US" sz="1200" dirty="0"/>
        </a:p>
      </dgm:t>
    </dgm:pt>
    <dgm:pt modelId="{72358231-AD0C-49EA-8BA6-010BEEDA6F21}" type="parTrans" cxnId="{7595CEEE-3DCE-4E7C-A46C-BC437EA5D2C0}">
      <dgm:prSet/>
      <dgm:spPr/>
      <dgm:t>
        <a:bodyPr/>
        <a:lstStyle/>
        <a:p>
          <a:endParaRPr kumimoji="1" lang="ja-JP" altLang="en-US" sz="1200"/>
        </a:p>
      </dgm:t>
    </dgm:pt>
    <dgm:pt modelId="{9E39EBBD-D496-4ED8-8FEA-1C11CB505C67}" type="sibTrans" cxnId="{7595CEEE-3DCE-4E7C-A46C-BC437EA5D2C0}">
      <dgm:prSet/>
      <dgm:spPr/>
      <dgm:t>
        <a:bodyPr/>
        <a:lstStyle/>
        <a:p>
          <a:endParaRPr kumimoji="1" lang="ja-JP" altLang="en-US" sz="1200"/>
        </a:p>
      </dgm:t>
    </dgm:pt>
    <dgm:pt modelId="{58CBE4DF-FC7B-433A-9A35-5BCCAAE386C8}" type="pres">
      <dgm:prSet presAssocID="{CA5AF936-7143-455A-9AAB-8DF939DFA923}" presName="Name0" presStyleCnt="0">
        <dgm:presLayoutVars>
          <dgm:dir/>
          <dgm:resizeHandles val="exact"/>
        </dgm:presLayoutVars>
      </dgm:prSet>
      <dgm:spPr/>
    </dgm:pt>
    <dgm:pt modelId="{951BCF46-082B-4322-A9CB-3D839744F3E9}" type="pres">
      <dgm:prSet presAssocID="{3172F4E5-F566-4503-B1BF-A2E2E9ABD43E}" presName="parTxOnly" presStyleLbl="node1" presStyleIdx="0" presStyleCnt="6">
        <dgm:presLayoutVars>
          <dgm:bulletEnabled val="1"/>
        </dgm:presLayoutVars>
      </dgm:prSet>
      <dgm:spPr/>
      <dgm:t>
        <a:bodyPr/>
        <a:lstStyle/>
        <a:p>
          <a:endParaRPr lang="en-US"/>
        </a:p>
      </dgm:t>
    </dgm:pt>
    <dgm:pt modelId="{9245D1BC-990B-43DA-91A1-8CBE39229C0C}" type="pres">
      <dgm:prSet presAssocID="{2D6E502A-3BB6-4B82-A72A-E6E3E84B33CB}" presName="parSpace" presStyleCnt="0"/>
      <dgm:spPr/>
    </dgm:pt>
    <dgm:pt modelId="{F5F2EF94-0570-42C8-8647-EBB8DA56DB9F}" type="pres">
      <dgm:prSet presAssocID="{9539A3FA-3D34-4E2A-A726-7917DF463C49}" presName="parTxOnly" presStyleLbl="node1" presStyleIdx="1" presStyleCnt="6" custLinFactNeighborX="-13115" custLinFactNeighborY="-18478">
        <dgm:presLayoutVars>
          <dgm:bulletEnabled val="1"/>
        </dgm:presLayoutVars>
      </dgm:prSet>
      <dgm:spPr/>
      <dgm:t>
        <a:bodyPr/>
        <a:lstStyle/>
        <a:p>
          <a:endParaRPr lang="en-US"/>
        </a:p>
      </dgm:t>
    </dgm:pt>
    <dgm:pt modelId="{2641F239-10C2-44F7-9C65-7AEBA5B418D9}" type="pres">
      <dgm:prSet presAssocID="{A133997B-884C-4FC1-9EA6-BF92F077202A}" presName="parSpace" presStyleCnt="0"/>
      <dgm:spPr/>
    </dgm:pt>
    <dgm:pt modelId="{2DCFA3FB-CB15-43E9-B705-4A904D731164}" type="pres">
      <dgm:prSet presAssocID="{5349D892-50FD-4324-9529-400D5FBA29F1}" presName="parTxOnly" presStyleLbl="node1" presStyleIdx="2" presStyleCnt="6">
        <dgm:presLayoutVars>
          <dgm:bulletEnabled val="1"/>
        </dgm:presLayoutVars>
      </dgm:prSet>
      <dgm:spPr/>
      <dgm:t>
        <a:bodyPr/>
        <a:lstStyle/>
        <a:p>
          <a:endParaRPr lang="en-US"/>
        </a:p>
      </dgm:t>
    </dgm:pt>
    <dgm:pt modelId="{77AEAC6F-D829-45A6-968D-5EA801BA7785}" type="pres">
      <dgm:prSet presAssocID="{63D1F435-6A63-4246-BC24-119689E21BA0}" presName="parSpace" presStyleCnt="0"/>
      <dgm:spPr/>
    </dgm:pt>
    <dgm:pt modelId="{C947FDD5-DB2F-407B-902F-C9F37A8525DB}" type="pres">
      <dgm:prSet presAssocID="{632D52F3-EB0A-47D1-A528-41D66ED8E343}" presName="parTxOnly" presStyleLbl="node1" presStyleIdx="3" presStyleCnt="6">
        <dgm:presLayoutVars>
          <dgm:bulletEnabled val="1"/>
        </dgm:presLayoutVars>
      </dgm:prSet>
      <dgm:spPr/>
      <dgm:t>
        <a:bodyPr/>
        <a:lstStyle/>
        <a:p>
          <a:endParaRPr lang="en-US"/>
        </a:p>
      </dgm:t>
    </dgm:pt>
    <dgm:pt modelId="{FE6DB01B-508D-4A8B-8F1D-AC791AD5C7A4}" type="pres">
      <dgm:prSet presAssocID="{FDD86982-0B8A-400D-86BA-C64AF5B57715}" presName="parSpace" presStyleCnt="0"/>
      <dgm:spPr/>
    </dgm:pt>
    <dgm:pt modelId="{BF66E2AF-BF5B-4C6B-8CD9-7319A44B4131}" type="pres">
      <dgm:prSet presAssocID="{F3534A1C-CF1D-42F3-9471-3391BA2504DA}" presName="parTxOnly" presStyleLbl="node1" presStyleIdx="4" presStyleCnt="6">
        <dgm:presLayoutVars>
          <dgm:bulletEnabled val="1"/>
        </dgm:presLayoutVars>
      </dgm:prSet>
      <dgm:spPr/>
      <dgm:t>
        <a:bodyPr/>
        <a:lstStyle/>
        <a:p>
          <a:endParaRPr kumimoji="1" lang="ja-JP" altLang="en-US"/>
        </a:p>
      </dgm:t>
    </dgm:pt>
    <dgm:pt modelId="{D7D870FE-0AB2-47B1-A429-D0808AEA3FDF}" type="pres">
      <dgm:prSet presAssocID="{ADE2ED51-8AE9-492B-AF14-0EB4430F7EA6}" presName="parSpace" presStyleCnt="0"/>
      <dgm:spPr/>
    </dgm:pt>
    <dgm:pt modelId="{72F9D221-1222-4B9B-9C07-5AC1C0FDD627}" type="pres">
      <dgm:prSet presAssocID="{3060571E-C46C-488E-A686-7E7F64B0E925}" presName="parTxOnly" presStyleLbl="node1" presStyleIdx="5" presStyleCnt="6">
        <dgm:presLayoutVars>
          <dgm:bulletEnabled val="1"/>
        </dgm:presLayoutVars>
      </dgm:prSet>
      <dgm:spPr/>
      <dgm:t>
        <a:bodyPr/>
        <a:lstStyle/>
        <a:p>
          <a:endParaRPr kumimoji="1" lang="ja-JP" altLang="en-US"/>
        </a:p>
      </dgm:t>
    </dgm:pt>
  </dgm:ptLst>
  <dgm:cxnLst>
    <dgm:cxn modelId="{E9301B12-7E62-4871-B3D0-664B645F4E10}" type="presOf" srcId="{CA5AF936-7143-455A-9AAB-8DF939DFA923}" destId="{58CBE4DF-FC7B-433A-9A35-5BCCAAE386C8}" srcOrd="0" destOrd="0" presId="urn:microsoft.com/office/officeart/2005/8/layout/hChevron3"/>
    <dgm:cxn modelId="{47F1F7B9-C3DC-4ED5-8811-DB3077764743}" srcId="{CA5AF936-7143-455A-9AAB-8DF939DFA923}" destId="{9539A3FA-3D34-4E2A-A726-7917DF463C49}" srcOrd="1" destOrd="0" parTransId="{1D258C16-CC2B-4FF8-A557-C0C611806101}" sibTransId="{A133997B-884C-4FC1-9EA6-BF92F077202A}"/>
    <dgm:cxn modelId="{41A63348-C5CB-4F93-9475-6854C2C7D325}" srcId="{CA5AF936-7143-455A-9AAB-8DF939DFA923}" destId="{5349D892-50FD-4324-9529-400D5FBA29F1}" srcOrd="2" destOrd="0" parTransId="{3662547D-2FAA-4DF1-B057-039CD43AF61A}" sibTransId="{63D1F435-6A63-4246-BC24-119689E21BA0}"/>
    <dgm:cxn modelId="{31705DDF-D023-491A-A840-19B12B8F119B}" type="presOf" srcId="{5349D892-50FD-4324-9529-400D5FBA29F1}" destId="{2DCFA3FB-CB15-43E9-B705-4A904D731164}" srcOrd="0" destOrd="0" presId="urn:microsoft.com/office/officeart/2005/8/layout/hChevron3"/>
    <dgm:cxn modelId="{3E475CBD-C2F3-4436-A19A-FAE6CA7E5DAB}" srcId="{CA5AF936-7143-455A-9AAB-8DF939DFA923}" destId="{632D52F3-EB0A-47D1-A528-41D66ED8E343}" srcOrd="3" destOrd="0" parTransId="{8941EDF6-C2DD-4C84-8E34-9359A90BA809}" sibTransId="{FDD86982-0B8A-400D-86BA-C64AF5B57715}"/>
    <dgm:cxn modelId="{1F6881A2-2417-48BF-BC7E-93016C15347F}" type="presOf" srcId="{3060571E-C46C-488E-A686-7E7F64B0E925}" destId="{72F9D221-1222-4B9B-9C07-5AC1C0FDD627}" srcOrd="0" destOrd="0" presId="urn:microsoft.com/office/officeart/2005/8/layout/hChevron3"/>
    <dgm:cxn modelId="{34EAF670-86FA-479A-ADB4-58D0AD90B6EF}" type="presOf" srcId="{632D52F3-EB0A-47D1-A528-41D66ED8E343}" destId="{C947FDD5-DB2F-407B-902F-C9F37A8525DB}" srcOrd="0" destOrd="0" presId="urn:microsoft.com/office/officeart/2005/8/layout/hChevron3"/>
    <dgm:cxn modelId="{9B5D3911-84E3-4A96-9C47-739138E258C7}" type="presOf" srcId="{9539A3FA-3D34-4E2A-A726-7917DF463C49}" destId="{F5F2EF94-0570-42C8-8647-EBB8DA56DB9F}" srcOrd="0" destOrd="0" presId="urn:microsoft.com/office/officeart/2005/8/layout/hChevron3"/>
    <dgm:cxn modelId="{2BA886E3-0CA1-4885-AC1B-CAC05842F847}" srcId="{CA5AF936-7143-455A-9AAB-8DF939DFA923}" destId="{F3534A1C-CF1D-42F3-9471-3391BA2504DA}" srcOrd="4" destOrd="0" parTransId="{95A21745-B8C6-42A3-A4CD-C2A46FD47BCD}" sibTransId="{ADE2ED51-8AE9-492B-AF14-0EB4430F7EA6}"/>
    <dgm:cxn modelId="{257B1FA5-017D-4FA8-B05A-4F24088191DA}" type="presOf" srcId="{3172F4E5-F566-4503-B1BF-A2E2E9ABD43E}" destId="{951BCF46-082B-4322-A9CB-3D839744F3E9}" srcOrd="0" destOrd="0" presId="urn:microsoft.com/office/officeart/2005/8/layout/hChevron3"/>
    <dgm:cxn modelId="{7595CEEE-3DCE-4E7C-A46C-BC437EA5D2C0}" srcId="{CA5AF936-7143-455A-9AAB-8DF939DFA923}" destId="{3060571E-C46C-488E-A686-7E7F64B0E925}" srcOrd="5" destOrd="0" parTransId="{72358231-AD0C-49EA-8BA6-010BEEDA6F21}" sibTransId="{9E39EBBD-D496-4ED8-8FEA-1C11CB505C67}"/>
    <dgm:cxn modelId="{52AE189E-5076-4907-9F83-027F9F6AFCFA}" type="presOf" srcId="{F3534A1C-CF1D-42F3-9471-3391BA2504DA}" destId="{BF66E2AF-BF5B-4C6B-8CD9-7319A44B4131}" srcOrd="0" destOrd="0" presId="urn:microsoft.com/office/officeart/2005/8/layout/hChevron3"/>
    <dgm:cxn modelId="{523D2920-D82C-4F36-A458-E89D137C54AD}" srcId="{CA5AF936-7143-455A-9AAB-8DF939DFA923}" destId="{3172F4E5-F566-4503-B1BF-A2E2E9ABD43E}" srcOrd="0" destOrd="0" parTransId="{D1245E6D-EEE1-460E-B587-4691A90A1EDA}" sibTransId="{2D6E502A-3BB6-4B82-A72A-E6E3E84B33CB}"/>
    <dgm:cxn modelId="{208F9411-04B1-42DE-A12E-99D936DC4C31}" type="presParOf" srcId="{58CBE4DF-FC7B-433A-9A35-5BCCAAE386C8}" destId="{951BCF46-082B-4322-A9CB-3D839744F3E9}" srcOrd="0" destOrd="0" presId="urn:microsoft.com/office/officeart/2005/8/layout/hChevron3"/>
    <dgm:cxn modelId="{8A57C880-4B97-4F7F-B7B1-41ABEE46F82A}" type="presParOf" srcId="{58CBE4DF-FC7B-433A-9A35-5BCCAAE386C8}" destId="{9245D1BC-990B-43DA-91A1-8CBE39229C0C}" srcOrd="1" destOrd="0" presId="urn:microsoft.com/office/officeart/2005/8/layout/hChevron3"/>
    <dgm:cxn modelId="{C5DD014B-4BA1-4F27-B929-5FC66E4C1FE8}" type="presParOf" srcId="{58CBE4DF-FC7B-433A-9A35-5BCCAAE386C8}" destId="{F5F2EF94-0570-42C8-8647-EBB8DA56DB9F}" srcOrd="2" destOrd="0" presId="urn:microsoft.com/office/officeart/2005/8/layout/hChevron3"/>
    <dgm:cxn modelId="{244EAE04-FE2D-4B8E-9C22-28097EB1B02A}" type="presParOf" srcId="{58CBE4DF-FC7B-433A-9A35-5BCCAAE386C8}" destId="{2641F239-10C2-44F7-9C65-7AEBA5B418D9}" srcOrd="3" destOrd="0" presId="urn:microsoft.com/office/officeart/2005/8/layout/hChevron3"/>
    <dgm:cxn modelId="{00691684-9D51-4435-967D-17B13F47B494}" type="presParOf" srcId="{58CBE4DF-FC7B-433A-9A35-5BCCAAE386C8}" destId="{2DCFA3FB-CB15-43E9-B705-4A904D731164}" srcOrd="4" destOrd="0" presId="urn:microsoft.com/office/officeart/2005/8/layout/hChevron3"/>
    <dgm:cxn modelId="{D84886EE-B869-4638-8819-A20CD008681F}" type="presParOf" srcId="{58CBE4DF-FC7B-433A-9A35-5BCCAAE386C8}" destId="{77AEAC6F-D829-45A6-968D-5EA801BA7785}" srcOrd="5" destOrd="0" presId="urn:microsoft.com/office/officeart/2005/8/layout/hChevron3"/>
    <dgm:cxn modelId="{F8F3CA47-4F55-400B-9B3B-28FF7A7ED998}" type="presParOf" srcId="{58CBE4DF-FC7B-433A-9A35-5BCCAAE386C8}" destId="{C947FDD5-DB2F-407B-902F-C9F37A8525DB}" srcOrd="6" destOrd="0" presId="urn:microsoft.com/office/officeart/2005/8/layout/hChevron3"/>
    <dgm:cxn modelId="{2473BCA0-BF1C-4D21-B8FC-D1A1D66C3BA2}" type="presParOf" srcId="{58CBE4DF-FC7B-433A-9A35-5BCCAAE386C8}" destId="{FE6DB01B-508D-4A8B-8F1D-AC791AD5C7A4}" srcOrd="7" destOrd="0" presId="urn:microsoft.com/office/officeart/2005/8/layout/hChevron3"/>
    <dgm:cxn modelId="{4AFE54DA-A6E9-4EB2-8C68-993BEBE7207C}" type="presParOf" srcId="{58CBE4DF-FC7B-433A-9A35-5BCCAAE386C8}" destId="{BF66E2AF-BF5B-4C6B-8CD9-7319A44B4131}" srcOrd="8" destOrd="0" presId="urn:microsoft.com/office/officeart/2005/8/layout/hChevron3"/>
    <dgm:cxn modelId="{7E36CB6A-3903-4923-86A1-3CA2FA7762E6}" type="presParOf" srcId="{58CBE4DF-FC7B-433A-9A35-5BCCAAE386C8}" destId="{D7D870FE-0AB2-47B1-A429-D0808AEA3FDF}" srcOrd="9" destOrd="0" presId="urn:microsoft.com/office/officeart/2005/8/layout/hChevron3"/>
    <dgm:cxn modelId="{84F38AD0-EA86-430B-938F-6A5F499DFF5C}" type="presParOf" srcId="{58CBE4DF-FC7B-433A-9A35-5BCCAAE386C8}" destId="{72F9D221-1222-4B9B-9C07-5AC1C0FDD627}" srcOrd="10"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A5AF936-7143-455A-9AAB-8DF939DFA923}" type="doc">
      <dgm:prSet loTypeId="urn:microsoft.com/office/officeart/2005/8/layout/hChevron3" loCatId="process" qsTypeId="urn:microsoft.com/office/officeart/2005/8/quickstyle/simple1" qsCatId="simple" csTypeId="urn:microsoft.com/office/officeart/2005/8/colors/accent0_1" csCatId="mainScheme" phldr="1"/>
      <dgm:spPr/>
    </dgm:pt>
    <dgm:pt modelId="{3172F4E5-F566-4503-B1BF-A2E2E9ABD43E}">
      <dgm:prSet phldrT="[テキスト]" custT="1"/>
      <dgm:spPr>
        <a:noFill/>
      </dgm:spPr>
      <dgm:t>
        <a:bodyPr/>
        <a:lstStyle/>
        <a:p>
          <a:r>
            <a:rPr kumimoji="1" lang="en-US" altLang="ja-JP" sz="1200" dirty="0" smtClean="0"/>
            <a:t>Background </a:t>
          </a:r>
          <a:endParaRPr kumimoji="1" lang="ja-JP" altLang="en-US" sz="1200" dirty="0"/>
        </a:p>
      </dgm:t>
    </dgm:pt>
    <dgm:pt modelId="{D1245E6D-EEE1-460E-B587-4691A90A1EDA}" type="parTrans" cxnId="{523D2920-D82C-4F36-A458-E89D137C54AD}">
      <dgm:prSet/>
      <dgm:spPr/>
      <dgm:t>
        <a:bodyPr/>
        <a:lstStyle/>
        <a:p>
          <a:endParaRPr kumimoji="1" lang="ja-JP" altLang="en-US" sz="1200"/>
        </a:p>
      </dgm:t>
    </dgm:pt>
    <dgm:pt modelId="{2D6E502A-3BB6-4B82-A72A-E6E3E84B33CB}" type="sibTrans" cxnId="{523D2920-D82C-4F36-A458-E89D137C54AD}">
      <dgm:prSet/>
      <dgm:spPr/>
      <dgm:t>
        <a:bodyPr/>
        <a:lstStyle/>
        <a:p>
          <a:endParaRPr kumimoji="1" lang="ja-JP" altLang="en-US" sz="1200"/>
        </a:p>
      </dgm:t>
    </dgm:pt>
    <dgm:pt modelId="{5349D892-50FD-4324-9529-400D5FBA29F1}">
      <dgm:prSet phldrT="[テキスト]" custT="1"/>
      <dgm:spPr>
        <a:solidFill>
          <a:schemeClr val="bg1"/>
        </a:solidFill>
      </dgm:spPr>
      <dgm:t>
        <a:bodyPr/>
        <a:lstStyle/>
        <a:p>
          <a:r>
            <a:rPr kumimoji="1" lang="en-US" altLang="ja-JP" sz="1200" dirty="0" smtClean="0"/>
            <a:t>Method</a:t>
          </a:r>
          <a:endParaRPr kumimoji="1" lang="ja-JP" altLang="en-US" sz="1200" dirty="0"/>
        </a:p>
      </dgm:t>
    </dgm:pt>
    <dgm:pt modelId="{3662547D-2FAA-4DF1-B057-039CD43AF61A}" type="parTrans" cxnId="{41A63348-C5CB-4F93-9475-6854C2C7D325}">
      <dgm:prSet/>
      <dgm:spPr/>
      <dgm:t>
        <a:bodyPr/>
        <a:lstStyle/>
        <a:p>
          <a:endParaRPr kumimoji="1" lang="ja-JP" altLang="en-US" sz="1200"/>
        </a:p>
      </dgm:t>
    </dgm:pt>
    <dgm:pt modelId="{63D1F435-6A63-4246-BC24-119689E21BA0}" type="sibTrans" cxnId="{41A63348-C5CB-4F93-9475-6854C2C7D325}">
      <dgm:prSet/>
      <dgm:spPr/>
      <dgm:t>
        <a:bodyPr/>
        <a:lstStyle/>
        <a:p>
          <a:endParaRPr kumimoji="1" lang="ja-JP" altLang="en-US" sz="1200"/>
        </a:p>
      </dgm:t>
    </dgm:pt>
    <dgm:pt modelId="{632D52F3-EB0A-47D1-A528-41D66ED8E343}">
      <dgm:prSet phldrT="[テキスト]" custT="1"/>
      <dgm:spPr/>
      <dgm:t>
        <a:bodyPr/>
        <a:lstStyle/>
        <a:p>
          <a:r>
            <a:rPr kumimoji="1" lang="en-US" altLang="ja-JP" sz="1200" dirty="0" smtClean="0"/>
            <a:t>Results</a:t>
          </a:r>
          <a:endParaRPr kumimoji="1" lang="ja-JP" altLang="en-US" sz="1200" dirty="0"/>
        </a:p>
      </dgm:t>
    </dgm:pt>
    <dgm:pt modelId="{8941EDF6-C2DD-4C84-8E34-9359A90BA809}" type="parTrans" cxnId="{3E475CBD-C2F3-4436-A19A-FAE6CA7E5DAB}">
      <dgm:prSet/>
      <dgm:spPr/>
      <dgm:t>
        <a:bodyPr/>
        <a:lstStyle/>
        <a:p>
          <a:endParaRPr kumimoji="1" lang="ja-JP" altLang="en-US" sz="1200"/>
        </a:p>
      </dgm:t>
    </dgm:pt>
    <dgm:pt modelId="{FDD86982-0B8A-400D-86BA-C64AF5B57715}" type="sibTrans" cxnId="{3E475CBD-C2F3-4436-A19A-FAE6CA7E5DAB}">
      <dgm:prSet/>
      <dgm:spPr/>
      <dgm:t>
        <a:bodyPr/>
        <a:lstStyle/>
        <a:p>
          <a:endParaRPr kumimoji="1" lang="ja-JP" altLang="en-US" sz="1200"/>
        </a:p>
      </dgm:t>
    </dgm:pt>
    <dgm:pt modelId="{9539A3FA-3D34-4E2A-A726-7917DF463C49}">
      <dgm:prSet phldrT="[テキスト]" custT="1"/>
      <dgm:spPr>
        <a:solidFill>
          <a:schemeClr val="bg1"/>
        </a:solidFill>
      </dgm:spPr>
      <dgm:t>
        <a:bodyPr/>
        <a:lstStyle/>
        <a:p>
          <a:r>
            <a:rPr kumimoji="1" lang="en-US" altLang="ja-JP" sz="1200" dirty="0" smtClean="0"/>
            <a:t>Objective</a:t>
          </a:r>
          <a:endParaRPr kumimoji="1" lang="ja-JP" altLang="en-US" sz="1200" dirty="0"/>
        </a:p>
      </dgm:t>
    </dgm:pt>
    <dgm:pt modelId="{1D258C16-CC2B-4FF8-A557-C0C611806101}" type="parTrans" cxnId="{47F1F7B9-C3DC-4ED5-8811-DB3077764743}">
      <dgm:prSet/>
      <dgm:spPr/>
      <dgm:t>
        <a:bodyPr/>
        <a:lstStyle/>
        <a:p>
          <a:endParaRPr kumimoji="1" lang="ja-JP" altLang="en-US" sz="1200"/>
        </a:p>
      </dgm:t>
    </dgm:pt>
    <dgm:pt modelId="{A133997B-884C-4FC1-9EA6-BF92F077202A}" type="sibTrans" cxnId="{47F1F7B9-C3DC-4ED5-8811-DB3077764743}">
      <dgm:prSet/>
      <dgm:spPr/>
      <dgm:t>
        <a:bodyPr/>
        <a:lstStyle/>
        <a:p>
          <a:endParaRPr kumimoji="1" lang="ja-JP" altLang="en-US" sz="1200"/>
        </a:p>
      </dgm:t>
    </dgm:pt>
    <dgm:pt modelId="{F3534A1C-CF1D-42F3-9471-3391BA2504DA}">
      <dgm:prSet phldrT="[テキスト]" custT="1"/>
      <dgm:spPr>
        <a:solidFill>
          <a:schemeClr val="tx2">
            <a:lumMod val="40000"/>
            <a:lumOff val="60000"/>
          </a:schemeClr>
        </a:solidFill>
      </dgm:spPr>
      <dgm:t>
        <a:bodyPr/>
        <a:lstStyle/>
        <a:p>
          <a:r>
            <a:rPr kumimoji="1" lang="en-US" altLang="ja-JP" sz="1200" dirty="0" smtClean="0"/>
            <a:t>Discussions</a:t>
          </a:r>
          <a:endParaRPr kumimoji="1" lang="ja-JP" altLang="en-US" sz="1200" dirty="0"/>
        </a:p>
      </dgm:t>
    </dgm:pt>
    <dgm:pt modelId="{95A21745-B8C6-42A3-A4CD-C2A46FD47BCD}" type="parTrans" cxnId="{2BA886E3-0CA1-4885-AC1B-CAC05842F847}">
      <dgm:prSet/>
      <dgm:spPr/>
      <dgm:t>
        <a:bodyPr/>
        <a:lstStyle/>
        <a:p>
          <a:endParaRPr kumimoji="1" lang="ja-JP" altLang="en-US" sz="1200"/>
        </a:p>
      </dgm:t>
    </dgm:pt>
    <dgm:pt modelId="{ADE2ED51-8AE9-492B-AF14-0EB4430F7EA6}" type="sibTrans" cxnId="{2BA886E3-0CA1-4885-AC1B-CAC05842F847}">
      <dgm:prSet/>
      <dgm:spPr/>
      <dgm:t>
        <a:bodyPr/>
        <a:lstStyle/>
        <a:p>
          <a:endParaRPr kumimoji="1" lang="ja-JP" altLang="en-US" sz="1200"/>
        </a:p>
      </dgm:t>
    </dgm:pt>
    <dgm:pt modelId="{3060571E-C46C-488E-A686-7E7F64B0E925}">
      <dgm:prSet phldrT="[テキスト]" custT="1"/>
      <dgm:spPr/>
      <dgm:t>
        <a:bodyPr/>
        <a:lstStyle/>
        <a:p>
          <a:r>
            <a:rPr kumimoji="1" lang="en-US" altLang="ja-JP" sz="1200" dirty="0" smtClean="0"/>
            <a:t>Conclusion &amp; Next </a:t>
          </a:r>
          <a:endParaRPr kumimoji="1" lang="ja-JP" altLang="en-US" sz="1200" dirty="0"/>
        </a:p>
      </dgm:t>
    </dgm:pt>
    <dgm:pt modelId="{72358231-AD0C-49EA-8BA6-010BEEDA6F21}" type="parTrans" cxnId="{7595CEEE-3DCE-4E7C-A46C-BC437EA5D2C0}">
      <dgm:prSet/>
      <dgm:spPr/>
      <dgm:t>
        <a:bodyPr/>
        <a:lstStyle/>
        <a:p>
          <a:endParaRPr kumimoji="1" lang="ja-JP" altLang="en-US" sz="1200"/>
        </a:p>
      </dgm:t>
    </dgm:pt>
    <dgm:pt modelId="{9E39EBBD-D496-4ED8-8FEA-1C11CB505C67}" type="sibTrans" cxnId="{7595CEEE-3DCE-4E7C-A46C-BC437EA5D2C0}">
      <dgm:prSet/>
      <dgm:spPr/>
      <dgm:t>
        <a:bodyPr/>
        <a:lstStyle/>
        <a:p>
          <a:endParaRPr kumimoji="1" lang="ja-JP" altLang="en-US" sz="1200"/>
        </a:p>
      </dgm:t>
    </dgm:pt>
    <dgm:pt modelId="{58CBE4DF-FC7B-433A-9A35-5BCCAAE386C8}" type="pres">
      <dgm:prSet presAssocID="{CA5AF936-7143-455A-9AAB-8DF939DFA923}" presName="Name0" presStyleCnt="0">
        <dgm:presLayoutVars>
          <dgm:dir/>
          <dgm:resizeHandles val="exact"/>
        </dgm:presLayoutVars>
      </dgm:prSet>
      <dgm:spPr/>
    </dgm:pt>
    <dgm:pt modelId="{951BCF46-082B-4322-A9CB-3D839744F3E9}" type="pres">
      <dgm:prSet presAssocID="{3172F4E5-F566-4503-B1BF-A2E2E9ABD43E}" presName="parTxOnly" presStyleLbl="node1" presStyleIdx="0" presStyleCnt="6">
        <dgm:presLayoutVars>
          <dgm:bulletEnabled val="1"/>
        </dgm:presLayoutVars>
      </dgm:prSet>
      <dgm:spPr/>
      <dgm:t>
        <a:bodyPr/>
        <a:lstStyle/>
        <a:p>
          <a:endParaRPr lang="en-US"/>
        </a:p>
      </dgm:t>
    </dgm:pt>
    <dgm:pt modelId="{9245D1BC-990B-43DA-91A1-8CBE39229C0C}" type="pres">
      <dgm:prSet presAssocID="{2D6E502A-3BB6-4B82-A72A-E6E3E84B33CB}" presName="parSpace" presStyleCnt="0"/>
      <dgm:spPr/>
    </dgm:pt>
    <dgm:pt modelId="{F5F2EF94-0570-42C8-8647-EBB8DA56DB9F}" type="pres">
      <dgm:prSet presAssocID="{9539A3FA-3D34-4E2A-A726-7917DF463C49}" presName="parTxOnly" presStyleLbl="node1" presStyleIdx="1" presStyleCnt="6" custLinFactNeighborX="-13115" custLinFactNeighborY="-18478">
        <dgm:presLayoutVars>
          <dgm:bulletEnabled val="1"/>
        </dgm:presLayoutVars>
      </dgm:prSet>
      <dgm:spPr/>
      <dgm:t>
        <a:bodyPr/>
        <a:lstStyle/>
        <a:p>
          <a:endParaRPr lang="en-US"/>
        </a:p>
      </dgm:t>
    </dgm:pt>
    <dgm:pt modelId="{2641F239-10C2-44F7-9C65-7AEBA5B418D9}" type="pres">
      <dgm:prSet presAssocID="{A133997B-884C-4FC1-9EA6-BF92F077202A}" presName="parSpace" presStyleCnt="0"/>
      <dgm:spPr/>
    </dgm:pt>
    <dgm:pt modelId="{2DCFA3FB-CB15-43E9-B705-4A904D731164}" type="pres">
      <dgm:prSet presAssocID="{5349D892-50FD-4324-9529-400D5FBA29F1}" presName="parTxOnly" presStyleLbl="node1" presStyleIdx="2" presStyleCnt="6">
        <dgm:presLayoutVars>
          <dgm:bulletEnabled val="1"/>
        </dgm:presLayoutVars>
      </dgm:prSet>
      <dgm:spPr/>
      <dgm:t>
        <a:bodyPr/>
        <a:lstStyle/>
        <a:p>
          <a:endParaRPr lang="en-US"/>
        </a:p>
      </dgm:t>
    </dgm:pt>
    <dgm:pt modelId="{77AEAC6F-D829-45A6-968D-5EA801BA7785}" type="pres">
      <dgm:prSet presAssocID="{63D1F435-6A63-4246-BC24-119689E21BA0}" presName="parSpace" presStyleCnt="0"/>
      <dgm:spPr/>
    </dgm:pt>
    <dgm:pt modelId="{C947FDD5-DB2F-407B-902F-C9F37A8525DB}" type="pres">
      <dgm:prSet presAssocID="{632D52F3-EB0A-47D1-A528-41D66ED8E343}" presName="parTxOnly" presStyleLbl="node1" presStyleIdx="3" presStyleCnt="6">
        <dgm:presLayoutVars>
          <dgm:bulletEnabled val="1"/>
        </dgm:presLayoutVars>
      </dgm:prSet>
      <dgm:spPr/>
      <dgm:t>
        <a:bodyPr/>
        <a:lstStyle/>
        <a:p>
          <a:endParaRPr lang="en-US"/>
        </a:p>
      </dgm:t>
    </dgm:pt>
    <dgm:pt modelId="{FE6DB01B-508D-4A8B-8F1D-AC791AD5C7A4}" type="pres">
      <dgm:prSet presAssocID="{FDD86982-0B8A-400D-86BA-C64AF5B57715}" presName="parSpace" presStyleCnt="0"/>
      <dgm:spPr/>
    </dgm:pt>
    <dgm:pt modelId="{BF66E2AF-BF5B-4C6B-8CD9-7319A44B4131}" type="pres">
      <dgm:prSet presAssocID="{F3534A1C-CF1D-42F3-9471-3391BA2504DA}" presName="parTxOnly" presStyleLbl="node1" presStyleIdx="4" presStyleCnt="6">
        <dgm:presLayoutVars>
          <dgm:bulletEnabled val="1"/>
        </dgm:presLayoutVars>
      </dgm:prSet>
      <dgm:spPr/>
      <dgm:t>
        <a:bodyPr/>
        <a:lstStyle/>
        <a:p>
          <a:endParaRPr kumimoji="1" lang="ja-JP" altLang="en-US"/>
        </a:p>
      </dgm:t>
    </dgm:pt>
    <dgm:pt modelId="{D7D870FE-0AB2-47B1-A429-D0808AEA3FDF}" type="pres">
      <dgm:prSet presAssocID="{ADE2ED51-8AE9-492B-AF14-0EB4430F7EA6}" presName="parSpace" presStyleCnt="0"/>
      <dgm:spPr/>
    </dgm:pt>
    <dgm:pt modelId="{72F9D221-1222-4B9B-9C07-5AC1C0FDD627}" type="pres">
      <dgm:prSet presAssocID="{3060571E-C46C-488E-A686-7E7F64B0E925}" presName="parTxOnly" presStyleLbl="node1" presStyleIdx="5" presStyleCnt="6">
        <dgm:presLayoutVars>
          <dgm:bulletEnabled val="1"/>
        </dgm:presLayoutVars>
      </dgm:prSet>
      <dgm:spPr/>
      <dgm:t>
        <a:bodyPr/>
        <a:lstStyle/>
        <a:p>
          <a:endParaRPr kumimoji="1" lang="ja-JP" altLang="en-US"/>
        </a:p>
      </dgm:t>
    </dgm:pt>
  </dgm:ptLst>
  <dgm:cxnLst>
    <dgm:cxn modelId="{82A166D5-19AB-4763-9D50-65F4CB554687}" type="presOf" srcId="{3060571E-C46C-488E-A686-7E7F64B0E925}" destId="{72F9D221-1222-4B9B-9C07-5AC1C0FDD627}" srcOrd="0" destOrd="0" presId="urn:microsoft.com/office/officeart/2005/8/layout/hChevron3"/>
    <dgm:cxn modelId="{47F1F7B9-C3DC-4ED5-8811-DB3077764743}" srcId="{CA5AF936-7143-455A-9AAB-8DF939DFA923}" destId="{9539A3FA-3D34-4E2A-A726-7917DF463C49}" srcOrd="1" destOrd="0" parTransId="{1D258C16-CC2B-4FF8-A557-C0C611806101}" sibTransId="{A133997B-884C-4FC1-9EA6-BF92F077202A}"/>
    <dgm:cxn modelId="{FF091A4F-D5B0-4D08-B6AF-FD7914C5C4E7}" type="presOf" srcId="{F3534A1C-CF1D-42F3-9471-3391BA2504DA}" destId="{BF66E2AF-BF5B-4C6B-8CD9-7319A44B4131}" srcOrd="0" destOrd="0" presId="urn:microsoft.com/office/officeart/2005/8/layout/hChevron3"/>
    <dgm:cxn modelId="{7595CEEE-3DCE-4E7C-A46C-BC437EA5D2C0}" srcId="{CA5AF936-7143-455A-9AAB-8DF939DFA923}" destId="{3060571E-C46C-488E-A686-7E7F64B0E925}" srcOrd="5" destOrd="0" parTransId="{72358231-AD0C-49EA-8BA6-010BEEDA6F21}" sibTransId="{9E39EBBD-D496-4ED8-8FEA-1C11CB505C67}"/>
    <dgm:cxn modelId="{4A25199E-93DC-4D82-9435-BBF2041158A5}" type="presOf" srcId="{3172F4E5-F566-4503-B1BF-A2E2E9ABD43E}" destId="{951BCF46-082B-4322-A9CB-3D839744F3E9}" srcOrd="0" destOrd="0" presId="urn:microsoft.com/office/officeart/2005/8/layout/hChevron3"/>
    <dgm:cxn modelId="{3E475CBD-C2F3-4436-A19A-FAE6CA7E5DAB}" srcId="{CA5AF936-7143-455A-9AAB-8DF939DFA923}" destId="{632D52F3-EB0A-47D1-A528-41D66ED8E343}" srcOrd="3" destOrd="0" parTransId="{8941EDF6-C2DD-4C84-8E34-9359A90BA809}" sibTransId="{FDD86982-0B8A-400D-86BA-C64AF5B57715}"/>
    <dgm:cxn modelId="{523D2920-D82C-4F36-A458-E89D137C54AD}" srcId="{CA5AF936-7143-455A-9AAB-8DF939DFA923}" destId="{3172F4E5-F566-4503-B1BF-A2E2E9ABD43E}" srcOrd="0" destOrd="0" parTransId="{D1245E6D-EEE1-460E-B587-4691A90A1EDA}" sibTransId="{2D6E502A-3BB6-4B82-A72A-E6E3E84B33CB}"/>
    <dgm:cxn modelId="{A6C5E954-1972-420C-AE11-3B7CF223AE03}" type="presOf" srcId="{9539A3FA-3D34-4E2A-A726-7917DF463C49}" destId="{F5F2EF94-0570-42C8-8647-EBB8DA56DB9F}" srcOrd="0" destOrd="0" presId="urn:microsoft.com/office/officeart/2005/8/layout/hChevron3"/>
    <dgm:cxn modelId="{C7689450-18AD-41CA-9F33-5C2683C93A48}" type="presOf" srcId="{CA5AF936-7143-455A-9AAB-8DF939DFA923}" destId="{58CBE4DF-FC7B-433A-9A35-5BCCAAE386C8}" srcOrd="0" destOrd="0" presId="urn:microsoft.com/office/officeart/2005/8/layout/hChevron3"/>
    <dgm:cxn modelId="{FAFFDEA2-0492-440B-8971-9FFD625FC2A8}" type="presOf" srcId="{632D52F3-EB0A-47D1-A528-41D66ED8E343}" destId="{C947FDD5-DB2F-407B-902F-C9F37A8525DB}" srcOrd="0" destOrd="0" presId="urn:microsoft.com/office/officeart/2005/8/layout/hChevron3"/>
    <dgm:cxn modelId="{41A63348-C5CB-4F93-9475-6854C2C7D325}" srcId="{CA5AF936-7143-455A-9AAB-8DF939DFA923}" destId="{5349D892-50FD-4324-9529-400D5FBA29F1}" srcOrd="2" destOrd="0" parTransId="{3662547D-2FAA-4DF1-B057-039CD43AF61A}" sibTransId="{63D1F435-6A63-4246-BC24-119689E21BA0}"/>
    <dgm:cxn modelId="{2BA886E3-0CA1-4885-AC1B-CAC05842F847}" srcId="{CA5AF936-7143-455A-9AAB-8DF939DFA923}" destId="{F3534A1C-CF1D-42F3-9471-3391BA2504DA}" srcOrd="4" destOrd="0" parTransId="{95A21745-B8C6-42A3-A4CD-C2A46FD47BCD}" sibTransId="{ADE2ED51-8AE9-492B-AF14-0EB4430F7EA6}"/>
    <dgm:cxn modelId="{E88932C8-ACC0-40E8-961F-34602AFF24A3}" type="presOf" srcId="{5349D892-50FD-4324-9529-400D5FBA29F1}" destId="{2DCFA3FB-CB15-43E9-B705-4A904D731164}" srcOrd="0" destOrd="0" presId="urn:microsoft.com/office/officeart/2005/8/layout/hChevron3"/>
    <dgm:cxn modelId="{F89E6026-DFCF-437E-B7C4-E9C40573F1AA}" type="presParOf" srcId="{58CBE4DF-FC7B-433A-9A35-5BCCAAE386C8}" destId="{951BCF46-082B-4322-A9CB-3D839744F3E9}" srcOrd="0" destOrd="0" presId="urn:microsoft.com/office/officeart/2005/8/layout/hChevron3"/>
    <dgm:cxn modelId="{63667E38-9F30-492F-B978-2460CB149669}" type="presParOf" srcId="{58CBE4DF-FC7B-433A-9A35-5BCCAAE386C8}" destId="{9245D1BC-990B-43DA-91A1-8CBE39229C0C}" srcOrd="1" destOrd="0" presId="urn:microsoft.com/office/officeart/2005/8/layout/hChevron3"/>
    <dgm:cxn modelId="{5E77CF95-D6DC-4014-B144-F4485EDAAC6F}" type="presParOf" srcId="{58CBE4DF-FC7B-433A-9A35-5BCCAAE386C8}" destId="{F5F2EF94-0570-42C8-8647-EBB8DA56DB9F}" srcOrd="2" destOrd="0" presId="urn:microsoft.com/office/officeart/2005/8/layout/hChevron3"/>
    <dgm:cxn modelId="{48535BB0-D7DE-41DA-97B0-44AF4DAD660E}" type="presParOf" srcId="{58CBE4DF-FC7B-433A-9A35-5BCCAAE386C8}" destId="{2641F239-10C2-44F7-9C65-7AEBA5B418D9}" srcOrd="3" destOrd="0" presId="urn:microsoft.com/office/officeart/2005/8/layout/hChevron3"/>
    <dgm:cxn modelId="{E41BCB31-9920-470A-8B5B-D8827A05C0FD}" type="presParOf" srcId="{58CBE4DF-FC7B-433A-9A35-5BCCAAE386C8}" destId="{2DCFA3FB-CB15-43E9-B705-4A904D731164}" srcOrd="4" destOrd="0" presId="urn:microsoft.com/office/officeart/2005/8/layout/hChevron3"/>
    <dgm:cxn modelId="{80FEE51A-A2FC-48C7-BA83-07362AFA00E5}" type="presParOf" srcId="{58CBE4DF-FC7B-433A-9A35-5BCCAAE386C8}" destId="{77AEAC6F-D829-45A6-968D-5EA801BA7785}" srcOrd="5" destOrd="0" presId="urn:microsoft.com/office/officeart/2005/8/layout/hChevron3"/>
    <dgm:cxn modelId="{5A513D16-F2D1-49B8-8E67-2AB9A573A4ED}" type="presParOf" srcId="{58CBE4DF-FC7B-433A-9A35-5BCCAAE386C8}" destId="{C947FDD5-DB2F-407B-902F-C9F37A8525DB}" srcOrd="6" destOrd="0" presId="urn:microsoft.com/office/officeart/2005/8/layout/hChevron3"/>
    <dgm:cxn modelId="{86D9EA9F-3CE6-4573-929C-233D974FFEFC}" type="presParOf" srcId="{58CBE4DF-FC7B-433A-9A35-5BCCAAE386C8}" destId="{FE6DB01B-508D-4A8B-8F1D-AC791AD5C7A4}" srcOrd="7" destOrd="0" presId="urn:microsoft.com/office/officeart/2005/8/layout/hChevron3"/>
    <dgm:cxn modelId="{34D594A9-5520-4A80-8A9A-3F5B00CA409E}" type="presParOf" srcId="{58CBE4DF-FC7B-433A-9A35-5BCCAAE386C8}" destId="{BF66E2AF-BF5B-4C6B-8CD9-7319A44B4131}" srcOrd="8" destOrd="0" presId="urn:microsoft.com/office/officeart/2005/8/layout/hChevron3"/>
    <dgm:cxn modelId="{434D4880-C285-42B5-A543-0D4A441C81B0}" type="presParOf" srcId="{58CBE4DF-FC7B-433A-9A35-5BCCAAE386C8}" destId="{D7D870FE-0AB2-47B1-A429-D0808AEA3FDF}" srcOrd="9" destOrd="0" presId="urn:microsoft.com/office/officeart/2005/8/layout/hChevron3"/>
    <dgm:cxn modelId="{F45E10A8-552C-4E2C-91FD-4379104A326A}" type="presParOf" srcId="{58CBE4DF-FC7B-433A-9A35-5BCCAAE386C8}" destId="{72F9D221-1222-4B9B-9C07-5AC1C0FDD627}" srcOrd="10"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A5AF936-7143-455A-9AAB-8DF939DFA923}" type="doc">
      <dgm:prSet loTypeId="urn:microsoft.com/office/officeart/2005/8/layout/hChevron3" loCatId="process" qsTypeId="urn:microsoft.com/office/officeart/2005/8/quickstyle/simple1" qsCatId="simple" csTypeId="urn:microsoft.com/office/officeart/2005/8/colors/accent0_1" csCatId="mainScheme" phldr="1"/>
      <dgm:spPr/>
    </dgm:pt>
    <dgm:pt modelId="{3172F4E5-F566-4503-B1BF-A2E2E9ABD43E}">
      <dgm:prSet phldrT="[テキスト]" custT="1"/>
      <dgm:spPr>
        <a:noFill/>
      </dgm:spPr>
      <dgm:t>
        <a:bodyPr/>
        <a:lstStyle/>
        <a:p>
          <a:r>
            <a:rPr kumimoji="1" lang="en-US" altLang="ja-JP" sz="1200" dirty="0" smtClean="0"/>
            <a:t>Background </a:t>
          </a:r>
          <a:endParaRPr kumimoji="1" lang="ja-JP" altLang="en-US" sz="1200" dirty="0"/>
        </a:p>
      </dgm:t>
    </dgm:pt>
    <dgm:pt modelId="{D1245E6D-EEE1-460E-B587-4691A90A1EDA}" type="parTrans" cxnId="{523D2920-D82C-4F36-A458-E89D137C54AD}">
      <dgm:prSet/>
      <dgm:spPr/>
      <dgm:t>
        <a:bodyPr/>
        <a:lstStyle/>
        <a:p>
          <a:endParaRPr kumimoji="1" lang="ja-JP" altLang="en-US" sz="1200"/>
        </a:p>
      </dgm:t>
    </dgm:pt>
    <dgm:pt modelId="{2D6E502A-3BB6-4B82-A72A-E6E3E84B33CB}" type="sibTrans" cxnId="{523D2920-D82C-4F36-A458-E89D137C54AD}">
      <dgm:prSet/>
      <dgm:spPr/>
      <dgm:t>
        <a:bodyPr/>
        <a:lstStyle/>
        <a:p>
          <a:endParaRPr kumimoji="1" lang="ja-JP" altLang="en-US" sz="1200"/>
        </a:p>
      </dgm:t>
    </dgm:pt>
    <dgm:pt modelId="{5349D892-50FD-4324-9529-400D5FBA29F1}">
      <dgm:prSet phldrT="[テキスト]" custT="1"/>
      <dgm:spPr>
        <a:solidFill>
          <a:schemeClr val="bg1"/>
        </a:solidFill>
      </dgm:spPr>
      <dgm:t>
        <a:bodyPr/>
        <a:lstStyle/>
        <a:p>
          <a:r>
            <a:rPr kumimoji="1" lang="en-US" altLang="ja-JP" sz="1200" dirty="0" smtClean="0"/>
            <a:t>Method</a:t>
          </a:r>
          <a:endParaRPr kumimoji="1" lang="ja-JP" altLang="en-US" sz="1200" dirty="0"/>
        </a:p>
      </dgm:t>
    </dgm:pt>
    <dgm:pt modelId="{3662547D-2FAA-4DF1-B057-039CD43AF61A}" type="parTrans" cxnId="{41A63348-C5CB-4F93-9475-6854C2C7D325}">
      <dgm:prSet/>
      <dgm:spPr/>
      <dgm:t>
        <a:bodyPr/>
        <a:lstStyle/>
        <a:p>
          <a:endParaRPr kumimoji="1" lang="ja-JP" altLang="en-US" sz="1200"/>
        </a:p>
      </dgm:t>
    </dgm:pt>
    <dgm:pt modelId="{63D1F435-6A63-4246-BC24-119689E21BA0}" type="sibTrans" cxnId="{41A63348-C5CB-4F93-9475-6854C2C7D325}">
      <dgm:prSet/>
      <dgm:spPr/>
      <dgm:t>
        <a:bodyPr/>
        <a:lstStyle/>
        <a:p>
          <a:endParaRPr kumimoji="1" lang="ja-JP" altLang="en-US" sz="1200"/>
        </a:p>
      </dgm:t>
    </dgm:pt>
    <dgm:pt modelId="{632D52F3-EB0A-47D1-A528-41D66ED8E343}">
      <dgm:prSet phldrT="[テキスト]" custT="1"/>
      <dgm:spPr/>
      <dgm:t>
        <a:bodyPr/>
        <a:lstStyle/>
        <a:p>
          <a:r>
            <a:rPr kumimoji="1" lang="en-US" altLang="ja-JP" sz="1200" dirty="0" smtClean="0"/>
            <a:t>Results</a:t>
          </a:r>
          <a:endParaRPr kumimoji="1" lang="ja-JP" altLang="en-US" sz="1200" dirty="0"/>
        </a:p>
      </dgm:t>
    </dgm:pt>
    <dgm:pt modelId="{8941EDF6-C2DD-4C84-8E34-9359A90BA809}" type="parTrans" cxnId="{3E475CBD-C2F3-4436-A19A-FAE6CA7E5DAB}">
      <dgm:prSet/>
      <dgm:spPr/>
      <dgm:t>
        <a:bodyPr/>
        <a:lstStyle/>
        <a:p>
          <a:endParaRPr kumimoji="1" lang="ja-JP" altLang="en-US" sz="1200"/>
        </a:p>
      </dgm:t>
    </dgm:pt>
    <dgm:pt modelId="{FDD86982-0B8A-400D-86BA-C64AF5B57715}" type="sibTrans" cxnId="{3E475CBD-C2F3-4436-A19A-FAE6CA7E5DAB}">
      <dgm:prSet/>
      <dgm:spPr/>
      <dgm:t>
        <a:bodyPr/>
        <a:lstStyle/>
        <a:p>
          <a:endParaRPr kumimoji="1" lang="ja-JP" altLang="en-US" sz="1200"/>
        </a:p>
      </dgm:t>
    </dgm:pt>
    <dgm:pt modelId="{9539A3FA-3D34-4E2A-A726-7917DF463C49}">
      <dgm:prSet phldrT="[テキスト]" custT="1"/>
      <dgm:spPr>
        <a:solidFill>
          <a:schemeClr val="bg1"/>
        </a:solidFill>
      </dgm:spPr>
      <dgm:t>
        <a:bodyPr/>
        <a:lstStyle/>
        <a:p>
          <a:r>
            <a:rPr kumimoji="1" lang="en-US" altLang="ja-JP" sz="1200" dirty="0" smtClean="0"/>
            <a:t>Objective</a:t>
          </a:r>
          <a:endParaRPr kumimoji="1" lang="ja-JP" altLang="en-US" sz="1200" dirty="0"/>
        </a:p>
      </dgm:t>
    </dgm:pt>
    <dgm:pt modelId="{1D258C16-CC2B-4FF8-A557-C0C611806101}" type="parTrans" cxnId="{47F1F7B9-C3DC-4ED5-8811-DB3077764743}">
      <dgm:prSet/>
      <dgm:spPr/>
      <dgm:t>
        <a:bodyPr/>
        <a:lstStyle/>
        <a:p>
          <a:endParaRPr kumimoji="1" lang="ja-JP" altLang="en-US" sz="1200"/>
        </a:p>
      </dgm:t>
    </dgm:pt>
    <dgm:pt modelId="{A133997B-884C-4FC1-9EA6-BF92F077202A}" type="sibTrans" cxnId="{47F1F7B9-C3DC-4ED5-8811-DB3077764743}">
      <dgm:prSet/>
      <dgm:spPr/>
      <dgm:t>
        <a:bodyPr/>
        <a:lstStyle/>
        <a:p>
          <a:endParaRPr kumimoji="1" lang="ja-JP" altLang="en-US" sz="1200"/>
        </a:p>
      </dgm:t>
    </dgm:pt>
    <dgm:pt modelId="{F3534A1C-CF1D-42F3-9471-3391BA2504DA}">
      <dgm:prSet phldrT="[テキスト]" custT="1"/>
      <dgm:spPr>
        <a:solidFill>
          <a:schemeClr val="tx2">
            <a:lumMod val="40000"/>
            <a:lumOff val="60000"/>
          </a:schemeClr>
        </a:solidFill>
      </dgm:spPr>
      <dgm:t>
        <a:bodyPr/>
        <a:lstStyle/>
        <a:p>
          <a:r>
            <a:rPr kumimoji="1" lang="en-US" altLang="ja-JP" sz="1200" dirty="0" smtClean="0"/>
            <a:t>Discussions</a:t>
          </a:r>
          <a:endParaRPr kumimoji="1" lang="ja-JP" altLang="en-US" sz="1200" dirty="0"/>
        </a:p>
      </dgm:t>
    </dgm:pt>
    <dgm:pt modelId="{95A21745-B8C6-42A3-A4CD-C2A46FD47BCD}" type="parTrans" cxnId="{2BA886E3-0CA1-4885-AC1B-CAC05842F847}">
      <dgm:prSet/>
      <dgm:spPr/>
      <dgm:t>
        <a:bodyPr/>
        <a:lstStyle/>
        <a:p>
          <a:endParaRPr kumimoji="1" lang="ja-JP" altLang="en-US" sz="1200"/>
        </a:p>
      </dgm:t>
    </dgm:pt>
    <dgm:pt modelId="{ADE2ED51-8AE9-492B-AF14-0EB4430F7EA6}" type="sibTrans" cxnId="{2BA886E3-0CA1-4885-AC1B-CAC05842F847}">
      <dgm:prSet/>
      <dgm:spPr/>
      <dgm:t>
        <a:bodyPr/>
        <a:lstStyle/>
        <a:p>
          <a:endParaRPr kumimoji="1" lang="ja-JP" altLang="en-US" sz="1200"/>
        </a:p>
      </dgm:t>
    </dgm:pt>
    <dgm:pt modelId="{3060571E-C46C-488E-A686-7E7F64B0E925}">
      <dgm:prSet phldrT="[テキスト]" custT="1"/>
      <dgm:spPr/>
      <dgm:t>
        <a:bodyPr/>
        <a:lstStyle/>
        <a:p>
          <a:r>
            <a:rPr kumimoji="1" lang="en-US" altLang="ja-JP" sz="1200" dirty="0" smtClean="0"/>
            <a:t>Conclusion &amp; Next </a:t>
          </a:r>
          <a:endParaRPr kumimoji="1" lang="ja-JP" altLang="en-US" sz="1200" dirty="0"/>
        </a:p>
      </dgm:t>
    </dgm:pt>
    <dgm:pt modelId="{72358231-AD0C-49EA-8BA6-010BEEDA6F21}" type="parTrans" cxnId="{7595CEEE-3DCE-4E7C-A46C-BC437EA5D2C0}">
      <dgm:prSet/>
      <dgm:spPr/>
      <dgm:t>
        <a:bodyPr/>
        <a:lstStyle/>
        <a:p>
          <a:endParaRPr kumimoji="1" lang="ja-JP" altLang="en-US" sz="1200"/>
        </a:p>
      </dgm:t>
    </dgm:pt>
    <dgm:pt modelId="{9E39EBBD-D496-4ED8-8FEA-1C11CB505C67}" type="sibTrans" cxnId="{7595CEEE-3DCE-4E7C-A46C-BC437EA5D2C0}">
      <dgm:prSet/>
      <dgm:spPr/>
      <dgm:t>
        <a:bodyPr/>
        <a:lstStyle/>
        <a:p>
          <a:endParaRPr kumimoji="1" lang="ja-JP" altLang="en-US" sz="1200"/>
        </a:p>
      </dgm:t>
    </dgm:pt>
    <dgm:pt modelId="{58CBE4DF-FC7B-433A-9A35-5BCCAAE386C8}" type="pres">
      <dgm:prSet presAssocID="{CA5AF936-7143-455A-9AAB-8DF939DFA923}" presName="Name0" presStyleCnt="0">
        <dgm:presLayoutVars>
          <dgm:dir/>
          <dgm:resizeHandles val="exact"/>
        </dgm:presLayoutVars>
      </dgm:prSet>
      <dgm:spPr/>
    </dgm:pt>
    <dgm:pt modelId="{951BCF46-082B-4322-A9CB-3D839744F3E9}" type="pres">
      <dgm:prSet presAssocID="{3172F4E5-F566-4503-B1BF-A2E2E9ABD43E}" presName="parTxOnly" presStyleLbl="node1" presStyleIdx="0" presStyleCnt="6">
        <dgm:presLayoutVars>
          <dgm:bulletEnabled val="1"/>
        </dgm:presLayoutVars>
      </dgm:prSet>
      <dgm:spPr/>
      <dgm:t>
        <a:bodyPr/>
        <a:lstStyle/>
        <a:p>
          <a:endParaRPr lang="en-US"/>
        </a:p>
      </dgm:t>
    </dgm:pt>
    <dgm:pt modelId="{9245D1BC-990B-43DA-91A1-8CBE39229C0C}" type="pres">
      <dgm:prSet presAssocID="{2D6E502A-3BB6-4B82-A72A-E6E3E84B33CB}" presName="parSpace" presStyleCnt="0"/>
      <dgm:spPr/>
    </dgm:pt>
    <dgm:pt modelId="{F5F2EF94-0570-42C8-8647-EBB8DA56DB9F}" type="pres">
      <dgm:prSet presAssocID="{9539A3FA-3D34-4E2A-A726-7917DF463C49}" presName="parTxOnly" presStyleLbl="node1" presStyleIdx="1" presStyleCnt="6" custLinFactNeighborX="-13115" custLinFactNeighborY="-18478">
        <dgm:presLayoutVars>
          <dgm:bulletEnabled val="1"/>
        </dgm:presLayoutVars>
      </dgm:prSet>
      <dgm:spPr/>
      <dgm:t>
        <a:bodyPr/>
        <a:lstStyle/>
        <a:p>
          <a:endParaRPr lang="en-US"/>
        </a:p>
      </dgm:t>
    </dgm:pt>
    <dgm:pt modelId="{2641F239-10C2-44F7-9C65-7AEBA5B418D9}" type="pres">
      <dgm:prSet presAssocID="{A133997B-884C-4FC1-9EA6-BF92F077202A}" presName="parSpace" presStyleCnt="0"/>
      <dgm:spPr/>
    </dgm:pt>
    <dgm:pt modelId="{2DCFA3FB-CB15-43E9-B705-4A904D731164}" type="pres">
      <dgm:prSet presAssocID="{5349D892-50FD-4324-9529-400D5FBA29F1}" presName="parTxOnly" presStyleLbl="node1" presStyleIdx="2" presStyleCnt="6">
        <dgm:presLayoutVars>
          <dgm:bulletEnabled val="1"/>
        </dgm:presLayoutVars>
      </dgm:prSet>
      <dgm:spPr/>
      <dgm:t>
        <a:bodyPr/>
        <a:lstStyle/>
        <a:p>
          <a:endParaRPr lang="en-US"/>
        </a:p>
      </dgm:t>
    </dgm:pt>
    <dgm:pt modelId="{77AEAC6F-D829-45A6-968D-5EA801BA7785}" type="pres">
      <dgm:prSet presAssocID="{63D1F435-6A63-4246-BC24-119689E21BA0}" presName="parSpace" presStyleCnt="0"/>
      <dgm:spPr/>
    </dgm:pt>
    <dgm:pt modelId="{C947FDD5-DB2F-407B-902F-C9F37A8525DB}" type="pres">
      <dgm:prSet presAssocID="{632D52F3-EB0A-47D1-A528-41D66ED8E343}" presName="parTxOnly" presStyleLbl="node1" presStyleIdx="3" presStyleCnt="6">
        <dgm:presLayoutVars>
          <dgm:bulletEnabled val="1"/>
        </dgm:presLayoutVars>
      </dgm:prSet>
      <dgm:spPr/>
      <dgm:t>
        <a:bodyPr/>
        <a:lstStyle/>
        <a:p>
          <a:endParaRPr lang="en-US"/>
        </a:p>
      </dgm:t>
    </dgm:pt>
    <dgm:pt modelId="{FE6DB01B-508D-4A8B-8F1D-AC791AD5C7A4}" type="pres">
      <dgm:prSet presAssocID="{FDD86982-0B8A-400D-86BA-C64AF5B57715}" presName="parSpace" presStyleCnt="0"/>
      <dgm:spPr/>
    </dgm:pt>
    <dgm:pt modelId="{BF66E2AF-BF5B-4C6B-8CD9-7319A44B4131}" type="pres">
      <dgm:prSet presAssocID="{F3534A1C-CF1D-42F3-9471-3391BA2504DA}" presName="parTxOnly" presStyleLbl="node1" presStyleIdx="4" presStyleCnt="6">
        <dgm:presLayoutVars>
          <dgm:bulletEnabled val="1"/>
        </dgm:presLayoutVars>
      </dgm:prSet>
      <dgm:spPr/>
      <dgm:t>
        <a:bodyPr/>
        <a:lstStyle/>
        <a:p>
          <a:endParaRPr kumimoji="1" lang="ja-JP" altLang="en-US"/>
        </a:p>
      </dgm:t>
    </dgm:pt>
    <dgm:pt modelId="{D7D870FE-0AB2-47B1-A429-D0808AEA3FDF}" type="pres">
      <dgm:prSet presAssocID="{ADE2ED51-8AE9-492B-AF14-0EB4430F7EA6}" presName="parSpace" presStyleCnt="0"/>
      <dgm:spPr/>
    </dgm:pt>
    <dgm:pt modelId="{72F9D221-1222-4B9B-9C07-5AC1C0FDD627}" type="pres">
      <dgm:prSet presAssocID="{3060571E-C46C-488E-A686-7E7F64B0E925}" presName="parTxOnly" presStyleLbl="node1" presStyleIdx="5" presStyleCnt="6">
        <dgm:presLayoutVars>
          <dgm:bulletEnabled val="1"/>
        </dgm:presLayoutVars>
      </dgm:prSet>
      <dgm:spPr/>
      <dgm:t>
        <a:bodyPr/>
        <a:lstStyle/>
        <a:p>
          <a:endParaRPr kumimoji="1" lang="ja-JP" altLang="en-US"/>
        </a:p>
      </dgm:t>
    </dgm:pt>
  </dgm:ptLst>
  <dgm:cxnLst>
    <dgm:cxn modelId="{22D02075-8EF5-42BC-B9B4-ABBE680B9880}" type="presOf" srcId="{CA5AF936-7143-455A-9AAB-8DF939DFA923}" destId="{58CBE4DF-FC7B-433A-9A35-5BCCAAE386C8}" srcOrd="0" destOrd="0" presId="urn:microsoft.com/office/officeart/2005/8/layout/hChevron3"/>
    <dgm:cxn modelId="{47F1F7B9-C3DC-4ED5-8811-DB3077764743}" srcId="{CA5AF936-7143-455A-9AAB-8DF939DFA923}" destId="{9539A3FA-3D34-4E2A-A726-7917DF463C49}" srcOrd="1" destOrd="0" parTransId="{1D258C16-CC2B-4FF8-A557-C0C611806101}" sibTransId="{A133997B-884C-4FC1-9EA6-BF92F077202A}"/>
    <dgm:cxn modelId="{EC5E6E81-FF80-4240-83F1-1D63E4287F2D}" type="presOf" srcId="{F3534A1C-CF1D-42F3-9471-3391BA2504DA}" destId="{BF66E2AF-BF5B-4C6B-8CD9-7319A44B4131}" srcOrd="0" destOrd="0" presId="urn:microsoft.com/office/officeart/2005/8/layout/hChevron3"/>
    <dgm:cxn modelId="{41A63348-C5CB-4F93-9475-6854C2C7D325}" srcId="{CA5AF936-7143-455A-9AAB-8DF939DFA923}" destId="{5349D892-50FD-4324-9529-400D5FBA29F1}" srcOrd="2" destOrd="0" parTransId="{3662547D-2FAA-4DF1-B057-039CD43AF61A}" sibTransId="{63D1F435-6A63-4246-BC24-119689E21BA0}"/>
    <dgm:cxn modelId="{00FA803B-51AC-4D20-BBA6-9E290C8C7FB9}" type="presOf" srcId="{3060571E-C46C-488E-A686-7E7F64B0E925}" destId="{72F9D221-1222-4B9B-9C07-5AC1C0FDD627}" srcOrd="0" destOrd="0" presId="urn:microsoft.com/office/officeart/2005/8/layout/hChevron3"/>
    <dgm:cxn modelId="{072090B0-AEAC-4389-AF60-A4A7B44C3559}" type="presOf" srcId="{632D52F3-EB0A-47D1-A528-41D66ED8E343}" destId="{C947FDD5-DB2F-407B-902F-C9F37A8525DB}" srcOrd="0" destOrd="0" presId="urn:microsoft.com/office/officeart/2005/8/layout/hChevron3"/>
    <dgm:cxn modelId="{3E475CBD-C2F3-4436-A19A-FAE6CA7E5DAB}" srcId="{CA5AF936-7143-455A-9AAB-8DF939DFA923}" destId="{632D52F3-EB0A-47D1-A528-41D66ED8E343}" srcOrd="3" destOrd="0" parTransId="{8941EDF6-C2DD-4C84-8E34-9359A90BA809}" sibTransId="{FDD86982-0B8A-400D-86BA-C64AF5B57715}"/>
    <dgm:cxn modelId="{76F91FEB-2F6D-4ABD-AFDF-C29BB243FD71}" type="presOf" srcId="{9539A3FA-3D34-4E2A-A726-7917DF463C49}" destId="{F5F2EF94-0570-42C8-8647-EBB8DA56DB9F}" srcOrd="0" destOrd="0" presId="urn:microsoft.com/office/officeart/2005/8/layout/hChevron3"/>
    <dgm:cxn modelId="{2BA886E3-0CA1-4885-AC1B-CAC05842F847}" srcId="{CA5AF936-7143-455A-9AAB-8DF939DFA923}" destId="{F3534A1C-CF1D-42F3-9471-3391BA2504DA}" srcOrd="4" destOrd="0" parTransId="{95A21745-B8C6-42A3-A4CD-C2A46FD47BCD}" sibTransId="{ADE2ED51-8AE9-492B-AF14-0EB4430F7EA6}"/>
    <dgm:cxn modelId="{96702B09-83A3-4DDC-AF20-06B5A61A3505}" type="presOf" srcId="{5349D892-50FD-4324-9529-400D5FBA29F1}" destId="{2DCFA3FB-CB15-43E9-B705-4A904D731164}" srcOrd="0" destOrd="0" presId="urn:microsoft.com/office/officeart/2005/8/layout/hChevron3"/>
    <dgm:cxn modelId="{75C443A1-1442-41A4-A02C-C4E4161E51CF}" type="presOf" srcId="{3172F4E5-F566-4503-B1BF-A2E2E9ABD43E}" destId="{951BCF46-082B-4322-A9CB-3D839744F3E9}" srcOrd="0" destOrd="0" presId="urn:microsoft.com/office/officeart/2005/8/layout/hChevron3"/>
    <dgm:cxn modelId="{7595CEEE-3DCE-4E7C-A46C-BC437EA5D2C0}" srcId="{CA5AF936-7143-455A-9AAB-8DF939DFA923}" destId="{3060571E-C46C-488E-A686-7E7F64B0E925}" srcOrd="5" destOrd="0" parTransId="{72358231-AD0C-49EA-8BA6-010BEEDA6F21}" sibTransId="{9E39EBBD-D496-4ED8-8FEA-1C11CB505C67}"/>
    <dgm:cxn modelId="{523D2920-D82C-4F36-A458-E89D137C54AD}" srcId="{CA5AF936-7143-455A-9AAB-8DF939DFA923}" destId="{3172F4E5-F566-4503-B1BF-A2E2E9ABD43E}" srcOrd="0" destOrd="0" parTransId="{D1245E6D-EEE1-460E-B587-4691A90A1EDA}" sibTransId="{2D6E502A-3BB6-4B82-A72A-E6E3E84B33CB}"/>
    <dgm:cxn modelId="{384D8CC4-34ED-40A6-A514-3A9971CED2FD}" type="presParOf" srcId="{58CBE4DF-FC7B-433A-9A35-5BCCAAE386C8}" destId="{951BCF46-082B-4322-A9CB-3D839744F3E9}" srcOrd="0" destOrd="0" presId="urn:microsoft.com/office/officeart/2005/8/layout/hChevron3"/>
    <dgm:cxn modelId="{F0B3EB2E-34D5-427C-8D19-0F296443C521}" type="presParOf" srcId="{58CBE4DF-FC7B-433A-9A35-5BCCAAE386C8}" destId="{9245D1BC-990B-43DA-91A1-8CBE39229C0C}" srcOrd="1" destOrd="0" presId="urn:microsoft.com/office/officeart/2005/8/layout/hChevron3"/>
    <dgm:cxn modelId="{4ECE5BDA-D690-4982-B53F-A5898AF67ACC}" type="presParOf" srcId="{58CBE4DF-FC7B-433A-9A35-5BCCAAE386C8}" destId="{F5F2EF94-0570-42C8-8647-EBB8DA56DB9F}" srcOrd="2" destOrd="0" presId="urn:microsoft.com/office/officeart/2005/8/layout/hChevron3"/>
    <dgm:cxn modelId="{4315D851-743A-40B0-81D7-8D6693406C0F}" type="presParOf" srcId="{58CBE4DF-FC7B-433A-9A35-5BCCAAE386C8}" destId="{2641F239-10C2-44F7-9C65-7AEBA5B418D9}" srcOrd="3" destOrd="0" presId="urn:microsoft.com/office/officeart/2005/8/layout/hChevron3"/>
    <dgm:cxn modelId="{EFC41E25-DFB6-423F-ABDB-402581C5B214}" type="presParOf" srcId="{58CBE4DF-FC7B-433A-9A35-5BCCAAE386C8}" destId="{2DCFA3FB-CB15-43E9-B705-4A904D731164}" srcOrd="4" destOrd="0" presId="urn:microsoft.com/office/officeart/2005/8/layout/hChevron3"/>
    <dgm:cxn modelId="{9BDBE404-607F-428C-8CF8-C5F316EEED94}" type="presParOf" srcId="{58CBE4DF-FC7B-433A-9A35-5BCCAAE386C8}" destId="{77AEAC6F-D829-45A6-968D-5EA801BA7785}" srcOrd="5" destOrd="0" presId="urn:microsoft.com/office/officeart/2005/8/layout/hChevron3"/>
    <dgm:cxn modelId="{BF9C97E5-DB17-46F0-9E94-B0A7FD7C059B}" type="presParOf" srcId="{58CBE4DF-FC7B-433A-9A35-5BCCAAE386C8}" destId="{C947FDD5-DB2F-407B-902F-C9F37A8525DB}" srcOrd="6" destOrd="0" presId="urn:microsoft.com/office/officeart/2005/8/layout/hChevron3"/>
    <dgm:cxn modelId="{ADEC344D-406E-4E88-982E-BDC7359E0F83}" type="presParOf" srcId="{58CBE4DF-FC7B-433A-9A35-5BCCAAE386C8}" destId="{FE6DB01B-508D-4A8B-8F1D-AC791AD5C7A4}" srcOrd="7" destOrd="0" presId="urn:microsoft.com/office/officeart/2005/8/layout/hChevron3"/>
    <dgm:cxn modelId="{F4AAF12F-4F47-468F-8844-D2A18EBC922B}" type="presParOf" srcId="{58CBE4DF-FC7B-433A-9A35-5BCCAAE386C8}" destId="{BF66E2AF-BF5B-4C6B-8CD9-7319A44B4131}" srcOrd="8" destOrd="0" presId="urn:microsoft.com/office/officeart/2005/8/layout/hChevron3"/>
    <dgm:cxn modelId="{82F143B6-0A3B-487F-B401-40588C779DBD}" type="presParOf" srcId="{58CBE4DF-FC7B-433A-9A35-5BCCAAE386C8}" destId="{D7D870FE-0AB2-47B1-A429-D0808AEA3FDF}" srcOrd="9" destOrd="0" presId="urn:microsoft.com/office/officeart/2005/8/layout/hChevron3"/>
    <dgm:cxn modelId="{C57EC394-3650-4EF7-A225-ECBFBFB498FB}" type="presParOf" srcId="{58CBE4DF-FC7B-433A-9A35-5BCCAAE386C8}" destId="{72F9D221-1222-4B9B-9C07-5AC1C0FDD627}" srcOrd="10"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A5AF936-7143-455A-9AAB-8DF939DFA923}" type="doc">
      <dgm:prSet loTypeId="urn:microsoft.com/office/officeart/2005/8/layout/hChevron3" loCatId="process" qsTypeId="urn:microsoft.com/office/officeart/2005/8/quickstyle/simple1" qsCatId="simple" csTypeId="urn:microsoft.com/office/officeart/2005/8/colors/accent0_1" csCatId="mainScheme" phldr="1"/>
      <dgm:spPr/>
    </dgm:pt>
    <dgm:pt modelId="{3172F4E5-F566-4503-B1BF-A2E2E9ABD43E}">
      <dgm:prSet phldrT="[テキスト]" custT="1"/>
      <dgm:spPr>
        <a:noFill/>
      </dgm:spPr>
      <dgm:t>
        <a:bodyPr/>
        <a:lstStyle/>
        <a:p>
          <a:r>
            <a:rPr kumimoji="1" lang="en-US" altLang="ja-JP" sz="1200" dirty="0" smtClean="0"/>
            <a:t>Background </a:t>
          </a:r>
          <a:endParaRPr kumimoji="1" lang="ja-JP" altLang="en-US" sz="1200" dirty="0"/>
        </a:p>
      </dgm:t>
    </dgm:pt>
    <dgm:pt modelId="{D1245E6D-EEE1-460E-B587-4691A90A1EDA}" type="parTrans" cxnId="{523D2920-D82C-4F36-A458-E89D137C54AD}">
      <dgm:prSet/>
      <dgm:spPr/>
      <dgm:t>
        <a:bodyPr/>
        <a:lstStyle/>
        <a:p>
          <a:endParaRPr kumimoji="1" lang="ja-JP" altLang="en-US" sz="1200"/>
        </a:p>
      </dgm:t>
    </dgm:pt>
    <dgm:pt modelId="{2D6E502A-3BB6-4B82-A72A-E6E3E84B33CB}" type="sibTrans" cxnId="{523D2920-D82C-4F36-A458-E89D137C54AD}">
      <dgm:prSet/>
      <dgm:spPr/>
      <dgm:t>
        <a:bodyPr/>
        <a:lstStyle/>
        <a:p>
          <a:endParaRPr kumimoji="1" lang="ja-JP" altLang="en-US" sz="1200"/>
        </a:p>
      </dgm:t>
    </dgm:pt>
    <dgm:pt modelId="{5349D892-50FD-4324-9529-400D5FBA29F1}">
      <dgm:prSet phldrT="[テキスト]" custT="1"/>
      <dgm:spPr>
        <a:solidFill>
          <a:schemeClr val="bg1"/>
        </a:solidFill>
      </dgm:spPr>
      <dgm:t>
        <a:bodyPr/>
        <a:lstStyle/>
        <a:p>
          <a:r>
            <a:rPr kumimoji="1" lang="en-US" altLang="ja-JP" sz="1200" dirty="0" smtClean="0"/>
            <a:t>Method</a:t>
          </a:r>
          <a:endParaRPr kumimoji="1" lang="ja-JP" altLang="en-US" sz="1200" dirty="0"/>
        </a:p>
      </dgm:t>
    </dgm:pt>
    <dgm:pt modelId="{3662547D-2FAA-4DF1-B057-039CD43AF61A}" type="parTrans" cxnId="{41A63348-C5CB-4F93-9475-6854C2C7D325}">
      <dgm:prSet/>
      <dgm:spPr/>
      <dgm:t>
        <a:bodyPr/>
        <a:lstStyle/>
        <a:p>
          <a:endParaRPr kumimoji="1" lang="ja-JP" altLang="en-US" sz="1200"/>
        </a:p>
      </dgm:t>
    </dgm:pt>
    <dgm:pt modelId="{63D1F435-6A63-4246-BC24-119689E21BA0}" type="sibTrans" cxnId="{41A63348-C5CB-4F93-9475-6854C2C7D325}">
      <dgm:prSet/>
      <dgm:spPr/>
      <dgm:t>
        <a:bodyPr/>
        <a:lstStyle/>
        <a:p>
          <a:endParaRPr kumimoji="1" lang="ja-JP" altLang="en-US" sz="1200"/>
        </a:p>
      </dgm:t>
    </dgm:pt>
    <dgm:pt modelId="{632D52F3-EB0A-47D1-A528-41D66ED8E343}">
      <dgm:prSet phldrT="[テキスト]" custT="1"/>
      <dgm:spPr/>
      <dgm:t>
        <a:bodyPr/>
        <a:lstStyle/>
        <a:p>
          <a:r>
            <a:rPr kumimoji="1" lang="en-US" altLang="ja-JP" sz="1200" dirty="0" smtClean="0"/>
            <a:t>Results</a:t>
          </a:r>
          <a:endParaRPr kumimoji="1" lang="ja-JP" altLang="en-US" sz="1200" dirty="0"/>
        </a:p>
      </dgm:t>
    </dgm:pt>
    <dgm:pt modelId="{8941EDF6-C2DD-4C84-8E34-9359A90BA809}" type="parTrans" cxnId="{3E475CBD-C2F3-4436-A19A-FAE6CA7E5DAB}">
      <dgm:prSet/>
      <dgm:spPr/>
      <dgm:t>
        <a:bodyPr/>
        <a:lstStyle/>
        <a:p>
          <a:endParaRPr kumimoji="1" lang="ja-JP" altLang="en-US" sz="1200"/>
        </a:p>
      </dgm:t>
    </dgm:pt>
    <dgm:pt modelId="{FDD86982-0B8A-400D-86BA-C64AF5B57715}" type="sibTrans" cxnId="{3E475CBD-C2F3-4436-A19A-FAE6CA7E5DAB}">
      <dgm:prSet/>
      <dgm:spPr/>
      <dgm:t>
        <a:bodyPr/>
        <a:lstStyle/>
        <a:p>
          <a:endParaRPr kumimoji="1" lang="ja-JP" altLang="en-US" sz="1200"/>
        </a:p>
      </dgm:t>
    </dgm:pt>
    <dgm:pt modelId="{9539A3FA-3D34-4E2A-A726-7917DF463C49}">
      <dgm:prSet phldrT="[テキスト]" custT="1"/>
      <dgm:spPr>
        <a:solidFill>
          <a:schemeClr val="bg1"/>
        </a:solidFill>
      </dgm:spPr>
      <dgm:t>
        <a:bodyPr/>
        <a:lstStyle/>
        <a:p>
          <a:r>
            <a:rPr kumimoji="1" lang="en-US" altLang="ja-JP" sz="1200" dirty="0" smtClean="0"/>
            <a:t>Objective</a:t>
          </a:r>
          <a:endParaRPr kumimoji="1" lang="ja-JP" altLang="en-US" sz="1200" dirty="0"/>
        </a:p>
      </dgm:t>
    </dgm:pt>
    <dgm:pt modelId="{1D258C16-CC2B-4FF8-A557-C0C611806101}" type="parTrans" cxnId="{47F1F7B9-C3DC-4ED5-8811-DB3077764743}">
      <dgm:prSet/>
      <dgm:spPr/>
      <dgm:t>
        <a:bodyPr/>
        <a:lstStyle/>
        <a:p>
          <a:endParaRPr kumimoji="1" lang="ja-JP" altLang="en-US" sz="1200"/>
        </a:p>
      </dgm:t>
    </dgm:pt>
    <dgm:pt modelId="{A133997B-884C-4FC1-9EA6-BF92F077202A}" type="sibTrans" cxnId="{47F1F7B9-C3DC-4ED5-8811-DB3077764743}">
      <dgm:prSet/>
      <dgm:spPr/>
      <dgm:t>
        <a:bodyPr/>
        <a:lstStyle/>
        <a:p>
          <a:endParaRPr kumimoji="1" lang="ja-JP" altLang="en-US" sz="1200"/>
        </a:p>
      </dgm:t>
    </dgm:pt>
    <dgm:pt modelId="{F3534A1C-CF1D-42F3-9471-3391BA2504DA}">
      <dgm:prSet phldrT="[テキスト]" custT="1"/>
      <dgm:spPr>
        <a:solidFill>
          <a:schemeClr val="bg1"/>
        </a:solidFill>
      </dgm:spPr>
      <dgm:t>
        <a:bodyPr/>
        <a:lstStyle/>
        <a:p>
          <a:r>
            <a:rPr kumimoji="1" lang="en-US" altLang="ja-JP" sz="1200" dirty="0" smtClean="0"/>
            <a:t>Discussions</a:t>
          </a:r>
          <a:endParaRPr kumimoji="1" lang="ja-JP" altLang="en-US" sz="1200" dirty="0"/>
        </a:p>
      </dgm:t>
    </dgm:pt>
    <dgm:pt modelId="{95A21745-B8C6-42A3-A4CD-C2A46FD47BCD}" type="parTrans" cxnId="{2BA886E3-0CA1-4885-AC1B-CAC05842F847}">
      <dgm:prSet/>
      <dgm:spPr/>
      <dgm:t>
        <a:bodyPr/>
        <a:lstStyle/>
        <a:p>
          <a:endParaRPr kumimoji="1" lang="ja-JP" altLang="en-US" sz="1200"/>
        </a:p>
      </dgm:t>
    </dgm:pt>
    <dgm:pt modelId="{ADE2ED51-8AE9-492B-AF14-0EB4430F7EA6}" type="sibTrans" cxnId="{2BA886E3-0CA1-4885-AC1B-CAC05842F847}">
      <dgm:prSet/>
      <dgm:spPr/>
      <dgm:t>
        <a:bodyPr/>
        <a:lstStyle/>
        <a:p>
          <a:endParaRPr kumimoji="1" lang="ja-JP" altLang="en-US" sz="1200"/>
        </a:p>
      </dgm:t>
    </dgm:pt>
    <dgm:pt modelId="{3060571E-C46C-488E-A686-7E7F64B0E925}">
      <dgm:prSet phldrT="[テキスト]" custT="1"/>
      <dgm:spPr>
        <a:solidFill>
          <a:schemeClr val="tx2">
            <a:lumMod val="40000"/>
            <a:lumOff val="60000"/>
          </a:schemeClr>
        </a:solidFill>
      </dgm:spPr>
      <dgm:t>
        <a:bodyPr/>
        <a:lstStyle/>
        <a:p>
          <a:r>
            <a:rPr kumimoji="1" lang="en-US" altLang="ja-JP" sz="1200" dirty="0" smtClean="0"/>
            <a:t>Conclusion &amp; Next </a:t>
          </a:r>
          <a:endParaRPr kumimoji="1" lang="ja-JP" altLang="en-US" sz="1200" dirty="0"/>
        </a:p>
      </dgm:t>
    </dgm:pt>
    <dgm:pt modelId="{72358231-AD0C-49EA-8BA6-010BEEDA6F21}" type="parTrans" cxnId="{7595CEEE-3DCE-4E7C-A46C-BC437EA5D2C0}">
      <dgm:prSet/>
      <dgm:spPr/>
      <dgm:t>
        <a:bodyPr/>
        <a:lstStyle/>
        <a:p>
          <a:endParaRPr kumimoji="1" lang="ja-JP" altLang="en-US" sz="1200"/>
        </a:p>
      </dgm:t>
    </dgm:pt>
    <dgm:pt modelId="{9E39EBBD-D496-4ED8-8FEA-1C11CB505C67}" type="sibTrans" cxnId="{7595CEEE-3DCE-4E7C-A46C-BC437EA5D2C0}">
      <dgm:prSet/>
      <dgm:spPr/>
      <dgm:t>
        <a:bodyPr/>
        <a:lstStyle/>
        <a:p>
          <a:endParaRPr kumimoji="1" lang="ja-JP" altLang="en-US" sz="1200"/>
        </a:p>
      </dgm:t>
    </dgm:pt>
    <dgm:pt modelId="{58CBE4DF-FC7B-433A-9A35-5BCCAAE386C8}" type="pres">
      <dgm:prSet presAssocID="{CA5AF936-7143-455A-9AAB-8DF939DFA923}" presName="Name0" presStyleCnt="0">
        <dgm:presLayoutVars>
          <dgm:dir/>
          <dgm:resizeHandles val="exact"/>
        </dgm:presLayoutVars>
      </dgm:prSet>
      <dgm:spPr/>
    </dgm:pt>
    <dgm:pt modelId="{951BCF46-082B-4322-A9CB-3D839744F3E9}" type="pres">
      <dgm:prSet presAssocID="{3172F4E5-F566-4503-B1BF-A2E2E9ABD43E}" presName="parTxOnly" presStyleLbl="node1" presStyleIdx="0" presStyleCnt="6">
        <dgm:presLayoutVars>
          <dgm:bulletEnabled val="1"/>
        </dgm:presLayoutVars>
      </dgm:prSet>
      <dgm:spPr/>
      <dgm:t>
        <a:bodyPr/>
        <a:lstStyle/>
        <a:p>
          <a:endParaRPr lang="en-US"/>
        </a:p>
      </dgm:t>
    </dgm:pt>
    <dgm:pt modelId="{9245D1BC-990B-43DA-91A1-8CBE39229C0C}" type="pres">
      <dgm:prSet presAssocID="{2D6E502A-3BB6-4B82-A72A-E6E3E84B33CB}" presName="parSpace" presStyleCnt="0"/>
      <dgm:spPr/>
    </dgm:pt>
    <dgm:pt modelId="{F5F2EF94-0570-42C8-8647-EBB8DA56DB9F}" type="pres">
      <dgm:prSet presAssocID="{9539A3FA-3D34-4E2A-A726-7917DF463C49}" presName="parTxOnly" presStyleLbl="node1" presStyleIdx="1" presStyleCnt="6" custLinFactNeighborX="-13115" custLinFactNeighborY="-18478">
        <dgm:presLayoutVars>
          <dgm:bulletEnabled val="1"/>
        </dgm:presLayoutVars>
      </dgm:prSet>
      <dgm:spPr/>
      <dgm:t>
        <a:bodyPr/>
        <a:lstStyle/>
        <a:p>
          <a:endParaRPr lang="en-US"/>
        </a:p>
      </dgm:t>
    </dgm:pt>
    <dgm:pt modelId="{2641F239-10C2-44F7-9C65-7AEBA5B418D9}" type="pres">
      <dgm:prSet presAssocID="{A133997B-884C-4FC1-9EA6-BF92F077202A}" presName="parSpace" presStyleCnt="0"/>
      <dgm:spPr/>
    </dgm:pt>
    <dgm:pt modelId="{2DCFA3FB-CB15-43E9-B705-4A904D731164}" type="pres">
      <dgm:prSet presAssocID="{5349D892-50FD-4324-9529-400D5FBA29F1}" presName="parTxOnly" presStyleLbl="node1" presStyleIdx="2" presStyleCnt="6">
        <dgm:presLayoutVars>
          <dgm:bulletEnabled val="1"/>
        </dgm:presLayoutVars>
      </dgm:prSet>
      <dgm:spPr/>
      <dgm:t>
        <a:bodyPr/>
        <a:lstStyle/>
        <a:p>
          <a:endParaRPr lang="en-US"/>
        </a:p>
      </dgm:t>
    </dgm:pt>
    <dgm:pt modelId="{77AEAC6F-D829-45A6-968D-5EA801BA7785}" type="pres">
      <dgm:prSet presAssocID="{63D1F435-6A63-4246-BC24-119689E21BA0}" presName="parSpace" presStyleCnt="0"/>
      <dgm:spPr/>
    </dgm:pt>
    <dgm:pt modelId="{C947FDD5-DB2F-407B-902F-C9F37A8525DB}" type="pres">
      <dgm:prSet presAssocID="{632D52F3-EB0A-47D1-A528-41D66ED8E343}" presName="parTxOnly" presStyleLbl="node1" presStyleIdx="3" presStyleCnt="6">
        <dgm:presLayoutVars>
          <dgm:bulletEnabled val="1"/>
        </dgm:presLayoutVars>
      </dgm:prSet>
      <dgm:spPr/>
      <dgm:t>
        <a:bodyPr/>
        <a:lstStyle/>
        <a:p>
          <a:endParaRPr lang="en-US"/>
        </a:p>
      </dgm:t>
    </dgm:pt>
    <dgm:pt modelId="{FE6DB01B-508D-4A8B-8F1D-AC791AD5C7A4}" type="pres">
      <dgm:prSet presAssocID="{FDD86982-0B8A-400D-86BA-C64AF5B57715}" presName="parSpace" presStyleCnt="0"/>
      <dgm:spPr/>
    </dgm:pt>
    <dgm:pt modelId="{BF66E2AF-BF5B-4C6B-8CD9-7319A44B4131}" type="pres">
      <dgm:prSet presAssocID="{F3534A1C-CF1D-42F3-9471-3391BA2504DA}" presName="parTxOnly" presStyleLbl="node1" presStyleIdx="4" presStyleCnt="6">
        <dgm:presLayoutVars>
          <dgm:bulletEnabled val="1"/>
        </dgm:presLayoutVars>
      </dgm:prSet>
      <dgm:spPr/>
      <dgm:t>
        <a:bodyPr/>
        <a:lstStyle/>
        <a:p>
          <a:endParaRPr kumimoji="1" lang="ja-JP" altLang="en-US"/>
        </a:p>
      </dgm:t>
    </dgm:pt>
    <dgm:pt modelId="{D7D870FE-0AB2-47B1-A429-D0808AEA3FDF}" type="pres">
      <dgm:prSet presAssocID="{ADE2ED51-8AE9-492B-AF14-0EB4430F7EA6}" presName="parSpace" presStyleCnt="0"/>
      <dgm:spPr/>
    </dgm:pt>
    <dgm:pt modelId="{72F9D221-1222-4B9B-9C07-5AC1C0FDD627}" type="pres">
      <dgm:prSet presAssocID="{3060571E-C46C-488E-A686-7E7F64B0E925}" presName="parTxOnly" presStyleLbl="node1" presStyleIdx="5" presStyleCnt="6">
        <dgm:presLayoutVars>
          <dgm:bulletEnabled val="1"/>
        </dgm:presLayoutVars>
      </dgm:prSet>
      <dgm:spPr/>
      <dgm:t>
        <a:bodyPr/>
        <a:lstStyle/>
        <a:p>
          <a:endParaRPr kumimoji="1" lang="ja-JP" altLang="en-US"/>
        </a:p>
      </dgm:t>
    </dgm:pt>
  </dgm:ptLst>
  <dgm:cxnLst>
    <dgm:cxn modelId="{523D2920-D82C-4F36-A458-E89D137C54AD}" srcId="{CA5AF936-7143-455A-9AAB-8DF939DFA923}" destId="{3172F4E5-F566-4503-B1BF-A2E2E9ABD43E}" srcOrd="0" destOrd="0" parTransId="{D1245E6D-EEE1-460E-B587-4691A90A1EDA}" sibTransId="{2D6E502A-3BB6-4B82-A72A-E6E3E84B33CB}"/>
    <dgm:cxn modelId="{2BA886E3-0CA1-4885-AC1B-CAC05842F847}" srcId="{CA5AF936-7143-455A-9AAB-8DF939DFA923}" destId="{F3534A1C-CF1D-42F3-9471-3391BA2504DA}" srcOrd="4" destOrd="0" parTransId="{95A21745-B8C6-42A3-A4CD-C2A46FD47BCD}" sibTransId="{ADE2ED51-8AE9-492B-AF14-0EB4430F7EA6}"/>
    <dgm:cxn modelId="{1541D774-28FF-44FC-8020-534E3E863D32}" type="presOf" srcId="{F3534A1C-CF1D-42F3-9471-3391BA2504DA}" destId="{BF66E2AF-BF5B-4C6B-8CD9-7319A44B4131}" srcOrd="0" destOrd="0" presId="urn:microsoft.com/office/officeart/2005/8/layout/hChevron3"/>
    <dgm:cxn modelId="{91CFDF9F-CD8E-4F2C-856F-7BDECA0CA94F}" type="presOf" srcId="{3060571E-C46C-488E-A686-7E7F64B0E925}" destId="{72F9D221-1222-4B9B-9C07-5AC1C0FDD627}" srcOrd="0" destOrd="0" presId="urn:microsoft.com/office/officeart/2005/8/layout/hChevron3"/>
    <dgm:cxn modelId="{68F9E83E-B652-461A-B6A0-5349DBFE335C}" type="presOf" srcId="{3172F4E5-F566-4503-B1BF-A2E2E9ABD43E}" destId="{951BCF46-082B-4322-A9CB-3D839744F3E9}" srcOrd="0" destOrd="0" presId="urn:microsoft.com/office/officeart/2005/8/layout/hChevron3"/>
    <dgm:cxn modelId="{47F1F7B9-C3DC-4ED5-8811-DB3077764743}" srcId="{CA5AF936-7143-455A-9AAB-8DF939DFA923}" destId="{9539A3FA-3D34-4E2A-A726-7917DF463C49}" srcOrd="1" destOrd="0" parTransId="{1D258C16-CC2B-4FF8-A557-C0C611806101}" sibTransId="{A133997B-884C-4FC1-9EA6-BF92F077202A}"/>
    <dgm:cxn modelId="{9AB315A3-2675-492E-BDC9-A84714459216}" type="presOf" srcId="{632D52F3-EB0A-47D1-A528-41D66ED8E343}" destId="{C947FDD5-DB2F-407B-902F-C9F37A8525DB}" srcOrd="0" destOrd="0" presId="urn:microsoft.com/office/officeart/2005/8/layout/hChevron3"/>
    <dgm:cxn modelId="{41A63348-C5CB-4F93-9475-6854C2C7D325}" srcId="{CA5AF936-7143-455A-9AAB-8DF939DFA923}" destId="{5349D892-50FD-4324-9529-400D5FBA29F1}" srcOrd="2" destOrd="0" parTransId="{3662547D-2FAA-4DF1-B057-039CD43AF61A}" sibTransId="{63D1F435-6A63-4246-BC24-119689E21BA0}"/>
    <dgm:cxn modelId="{3E475CBD-C2F3-4436-A19A-FAE6CA7E5DAB}" srcId="{CA5AF936-7143-455A-9AAB-8DF939DFA923}" destId="{632D52F3-EB0A-47D1-A528-41D66ED8E343}" srcOrd="3" destOrd="0" parTransId="{8941EDF6-C2DD-4C84-8E34-9359A90BA809}" sibTransId="{FDD86982-0B8A-400D-86BA-C64AF5B57715}"/>
    <dgm:cxn modelId="{9AD83C67-829E-4ADD-8B94-44561F871FBF}" type="presOf" srcId="{5349D892-50FD-4324-9529-400D5FBA29F1}" destId="{2DCFA3FB-CB15-43E9-B705-4A904D731164}" srcOrd="0" destOrd="0" presId="urn:microsoft.com/office/officeart/2005/8/layout/hChevron3"/>
    <dgm:cxn modelId="{7A92C772-8BFF-4FB9-A42F-A087F006846B}" type="presOf" srcId="{CA5AF936-7143-455A-9AAB-8DF939DFA923}" destId="{58CBE4DF-FC7B-433A-9A35-5BCCAAE386C8}" srcOrd="0" destOrd="0" presId="urn:microsoft.com/office/officeart/2005/8/layout/hChevron3"/>
    <dgm:cxn modelId="{D29F0F80-0B64-4570-887F-2C0DB1784CF6}" type="presOf" srcId="{9539A3FA-3D34-4E2A-A726-7917DF463C49}" destId="{F5F2EF94-0570-42C8-8647-EBB8DA56DB9F}" srcOrd="0" destOrd="0" presId="urn:microsoft.com/office/officeart/2005/8/layout/hChevron3"/>
    <dgm:cxn modelId="{7595CEEE-3DCE-4E7C-A46C-BC437EA5D2C0}" srcId="{CA5AF936-7143-455A-9AAB-8DF939DFA923}" destId="{3060571E-C46C-488E-A686-7E7F64B0E925}" srcOrd="5" destOrd="0" parTransId="{72358231-AD0C-49EA-8BA6-010BEEDA6F21}" sibTransId="{9E39EBBD-D496-4ED8-8FEA-1C11CB505C67}"/>
    <dgm:cxn modelId="{8A9748CA-5C43-44CD-91B0-6971735F4D09}" type="presParOf" srcId="{58CBE4DF-FC7B-433A-9A35-5BCCAAE386C8}" destId="{951BCF46-082B-4322-A9CB-3D839744F3E9}" srcOrd="0" destOrd="0" presId="urn:microsoft.com/office/officeart/2005/8/layout/hChevron3"/>
    <dgm:cxn modelId="{17170455-73FA-4378-BD1C-020816441C65}" type="presParOf" srcId="{58CBE4DF-FC7B-433A-9A35-5BCCAAE386C8}" destId="{9245D1BC-990B-43DA-91A1-8CBE39229C0C}" srcOrd="1" destOrd="0" presId="urn:microsoft.com/office/officeart/2005/8/layout/hChevron3"/>
    <dgm:cxn modelId="{473A0A3D-BE47-4D02-841C-4F27B1614054}" type="presParOf" srcId="{58CBE4DF-FC7B-433A-9A35-5BCCAAE386C8}" destId="{F5F2EF94-0570-42C8-8647-EBB8DA56DB9F}" srcOrd="2" destOrd="0" presId="urn:microsoft.com/office/officeart/2005/8/layout/hChevron3"/>
    <dgm:cxn modelId="{4EEC6027-2079-4B4B-9076-00D431CAA233}" type="presParOf" srcId="{58CBE4DF-FC7B-433A-9A35-5BCCAAE386C8}" destId="{2641F239-10C2-44F7-9C65-7AEBA5B418D9}" srcOrd="3" destOrd="0" presId="urn:microsoft.com/office/officeart/2005/8/layout/hChevron3"/>
    <dgm:cxn modelId="{74940A80-4816-477F-9132-0F9142B5BE1F}" type="presParOf" srcId="{58CBE4DF-FC7B-433A-9A35-5BCCAAE386C8}" destId="{2DCFA3FB-CB15-43E9-B705-4A904D731164}" srcOrd="4" destOrd="0" presId="urn:microsoft.com/office/officeart/2005/8/layout/hChevron3"/>
    <dgm:cxn modelId="{56C0209E-E136-4F31-8637-080B9257BA08}" type="presParOf" srcId="{58CBE4DF-FC7B-433A-9A35-5BCCAAE386C8}" destId="{77AEAC6F-D829-45A6-968D-5EA801BA7785}" srcOrd="5" destOrd="0" presId="urn:microsoft.com/office/officeart/2005/8/layout/hChevron3"/>
    <dgm:cxn modelId="{4F39874D-6233-4807-AAA4-7E6F52D7B2DA}" type="presParOf" srcId="{58CBE4DF-FC7B-433A-9A35-5BCCAAE386C8}" destId="{C947FDD5-DB2F-407B-902F-C9F37A8525DB}" srcOrd="6" destOrd="0" presId="urn:microsoft.com/office/officeart/2005/8/layout/hChevron3"/>
    <dgm:cxn modelId="{1E4D0391-FC9E-410E-B3B9-EBE76BFB9EE6}" type="presParOf" srcId="{58CBE4DF-FC7B-433A-9A35-5BCCAAE386C8}" destId="{FE6DB01B-508D-4A8B-8F1D-AC791AD5C7A4}" srcOrd="7" destOrd="0" presId="urn:microsoft.com/office/officeart/2005/8/layout/hChevron3"/>
    <dgm:cxn modelId="{EAFE3DA7-AA96-4AA2-B979-4E4DD50DA566}" type="presParOf" srcId="{58CBE4DF-FC7B-433A-9A35-5BCCAAE386C8}" destId="{BF66E2AF-BF5B-4C6B-8CD9-7319A44B4131}" srcOrd="8" destOrd="0" presId="urn:microsoft.com/office/officeart/2005/8/layout/hChevron3"/>
    <dgm:cxn modelId="{9447D0CE-CE0F-4A95-8B52-C15F5058CE16}" type="presParOf" srcId="{58CBE4DF-FC7B-433A-9A35-5BCCAAE386C8}" destId="{D7D870FE-0AB2-47B1-A429-D0808AEA3FDF}" srcOrd="9" destOrd="0" presId="urn:microsoft.com/office/officeart/2005/8/layout/hChevron3"/>
    <dgm:cxn modelId="{848968A4-EDBF-48AC-A53B-860543665B71}" type="presParOf" srcId="{58CBE4DF-FC7B-433A-9A35-5BCCAAE386C8}" destId="{72F9D221-1222-4B9B-9C07-5AC1C0FDD627}" srcOrd="10"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5AF936-7143-455A-9AAB-8DF939DFA923}" type="doc">
      <dgm:prSet loTypeId="urn:microsoft.com/office/officeart/2005/8/layout/hChevron3" loCatId="process" qsTypeId="urn:microsoft.com/office/officeart/2005/8/quickstyle/simple1" qsCatId="simple" csTypeId="urn:microsoft.com/office/officeart/2005/8/colors/accent0_1" csCatId="mainScheme" phldr="1"/>
      <dgm:spPr/>
    </dgm:pt>
    <dgm:pt modelId="{3172F4E5-F566-4503-B1BF-A2E2E9ABD43E}">
      <dgm:prSet phldrT="[テキスト]" custT="1"/>
      <dgm:spPr>
        <a:solidFill>
          <a:schemeClr val="tx2">
            <a:lumMod val="40000"/>
            <a:lumOff val="60000"/>
          </a:schemeClr>
        </a:solidFill>
      </dgm:spPr>
      <dgm:t>
        <a:bodyPr/>
        <a:lstStyle/>
        <a:p>
          <a:r>
            <a:rPr kumimoji="1" lang="en-US" altLang="ja-JP" sz="1200" dirty="0" smtClean="0"/>
            <a:t>Background </a:t>
          </a:r>
          <a:endParaRPr kumimoji="1" lang="ja-JP" altLang="en-US" sz="1200" dirty="0"/>
        </a:p>
      </dgm:t>
    </dgm:pt>
    <dgm:pt modelId="{D1245E6D-EEE1-460E-B587-4691A90A1EDA}" type="parTrans" cxnId="{523D2920-D82C-4F36-A458-E89D137C54AD}">
      <dgm:prSet/>
      <dgm:spPr/>
      <dgm:t>
        <a:bodyPr/>
        <a:lstStyle/>
        <a:p>
          <a:endParaRPr kumimoji="1" lang="ja-JP" altLang="en-US" sz="1200"/>
        </a:p>
      </dgm:t>
    </dgm:pt>
    <dgm:pt modelId="{2D6E502A-3BB6-4B82-A72A-E6E3E84B33CB}" type="sibTrans" cxnId="{523D2920-D82C-4F36-A458-E89D137C54AD}">
      <dgm:prSet/>
      <dgm:spPr/>
      <dgm:t>
        <a:bodyPr/>
        <a:lstStyle/>
        <a:p>
          <a:endParaRPr kumimoji="1" lang="ja-JP" altLang="en-US" sz="1200"/>
        </a:p>
      </dgm:t>
    </dgm:pt>
    <dgm:pt modelId="{5349D892-50FD-4324-9529-400D5FBA29F1}">
      <dgm:prSet phldrT="[テキスト]" custT="1"/>
      <dgm:spPr/>
      <dgm:t>
        <a:bodyPr/>
        <a:lstStyle/>
        <a:p>
          <a:r>
            <a:rPr kumimoji="1" lang="en-US" altLang="ja-JP" sz="1200" dirty="0" smtClean="0"/>
            <a:t>Method</a:t>
          </a:r>
          <a:endParaRPr kumimoji="1" lang="ja-JP" altLang="en-US" sz="1200" dirty="0"/>
        </a:p>
      </dgm:t>
    </dgm:pt>
    <dgm:pt modelId="{3662547D-2FAA-4DF1-B057-039CD43AF61A}" type="parTrans" cxnId="{41A63348-C5CB-4F93-9475-6854C2C7D325}">
      <dgm:prSet/>
      <dgm:spPr/>
      <dgm:t>
        <a:bodyPr/>
        <a:lstStyle/>
        <a:p>
          <a:endParaRPr kumimoji="1" lang="ja-JP" altLang="en-US" sz="1200"/>
        </a:p>
      </dgm:t>
    </dgm:pt>
    <dgm:pt modelId="{63D1F435-6A63-4246-BC24-119689E21BA0}" type="sibTrans" cxnId="{41A63348-C5CB-4F93-9475-6854C2C7D325}">
      <dgm:prSet/>
      <dgm:spPr/>
      <dgm:t>
        <a:bodyPr/>
        <a:lstStyle/>
        <a:p>
          <a:endParaRPr kumimoji="1" lang="ja-JP" altLang="en-US" sz="1200"/>
        </a:p>
      </dgm:t>
    </dgm:pt>
    <dgm:pt modelId="{632D52F3-EB0A-47D1-A528-41D66ED8E343}">
      <dgm:prSet phldrT="[テキスト]" custT="1"/>
      <dgm:spPr/>
      <dgm:t>
        <a:bodyPr/>
        <a:lstStyle/>
        <a:p>
          <a:r>
            <a:rPr kumimoji="1" lang="en-US" altLang="ja-JP" sz="1200" dirty="0" smtClean="0"/>
            <a:t>Results</a:t>
          </a:r>
          <a:endParaRPr kumimoji="1" lang="ja-JP" altLang="en-US" sz="1200" dirty="0"/>
        </a:p>
      </dgm:t>
    </dgm:pt>
    <dgm:pt modelId="{8941EDF6-C2DD-4C84-8E34-9359A90BA809}" type="parTrans" cxnId="{3E475CBD-C2F3-4436-A19A-FAE6CA7E5DAB}">
      <dgm:prSet/>
      <dgm:spPr/>
      <dgm:t>
        <a:bodyPr/>
        <a:lstStyle/>
        <a:p>
          <a:endParaRPr kumimoji="1" lang="ja-JP" altLang="en-US" sz="1200"/>
        </a:p>
      </dgm:t>
    </dgm:pt>
    <dgm:pt modelId="{FDD86982-0B8A-400D-86BA-C64AF5B57715}" type="sibTrans" cxnId="{3E475CBD-C2F3-4436-A19A-FAE6CA7E5DAB}">
      <dgm:prSet/>
      <dgm:spPr/>
      <dgm:t>
        <a:bodyPr/>
        <a:lstStyle/>
        <a:p>
          <a:endParaRPr kumimoji="1" lang="ja-JP" altLang="en-US" sz="1200"/>
        </a:p>
      </dgm:t>
    </dgm:pt>
    <dgm:pt modelId="{9539A3FA-3D34-4E2A-A726-7917DF463C49}">
      <dgm:prSet phldrT="[テキスト]" custT="1"/>
      <dgm:spPr/>
      <dgm:t>
        <a:bodyPr/>
        <a:lstStyle/>
        <a:p>
          <a:r>
            <a:rPr kumimoji="1" lang="en-US" altLang="ja-JP" sz="1200" dirty="0" smtClean="0"/>
            <a:t>Objective</a:t>
          </a:r>
          <a:endParaRPr kumimoji="1" lang="ja-JP" altLang="en-US" sz="1200" dirty="0"/>
        </a:p>
      </dgm:t>
    </dgm:pt>
    <dgm:pt modelId="{1D258C16-CC2B-4FF8-A557-C0C611806101}" type="parTrans" cxnId="{47F1F7B9-C3DC-4ED5-8811-DB3077764743}">
      <dgm:prSet/>
      <dgm:spPr/>
      <dgm:t>
        <a:bodyPr/>
        <a:lstStyle/>
        <a:p>
          <a:endParaRPr kumimoji="1" lang="ja-JP" altLang="en-US" sz="1200"/>
        </a:p>
      </dgm:t>
    </dgm:pt>
    <dgm:pt modelId="{A133997B-884C-4FC1-9EA6-BF92F077202A}" type="sibTrans" cxnId="{47F1F7B9-C3DC-4ED5-8811-DB3077764743}">
      <dgm:prSet/>
      <dgm:spPr/>
      <dgm:t>
        <a:bodyPr/>
        <a:lstStyle/>
        <a:p>
          <a:endParaRPr kumimoji="1" lang="ja-JP" altLang="en-US" sz="1200"/>
        </a:p>
      </dgm:t>
    </dgm:pt>
    <dgm:pt modelId="{F3534A1C-CF1D-42F3-9471-3391BA2504DA}">
      <dgm:prSet phldrT="[テキスト]" custT="1"/>
      <dgm:spPr/>
      <dgm:t>
        <a:bodyPr/>
        <a:lstStyle/>
        <a:p>
          <a:r>
            <a:rPr kumimoji="1" lang="en-US" altLang="ja-JP" sz="1200" dirty="0" smtClean="0"/>
            <a:t>Discussions</a:t>
          </a:r>
          <a:endParaRPr kumimoji="1" lang="ja-JP" altLang="en-US" sz="1200" dirty="0"/>
        </a:p>
      </dgm:t>
    </dgm:pt>
    <dgm:pt modelId="{95A21745-B8C6-42A3-A4CD-C2A46FD47BCD}" type="parTrans" cxnId="{2BA886E3-0CA1-4885-AC1B-CAC05842F847}">
      <dgm:prSet/>
      <dgm:spPr/>
      <dgm:t>
        <a:bodyPr/>
        <a:lstStyle/>
        <a:p>
          <a:endParaRPr kumimoji="1" lang="ja-JP" altLang="en-US" sz="1200"/>
        </a:p>
      </dgm:t>
    </dgm:pt>
    <dgm:pt modelId="{ADE2ED51-8AE9-492B-AF14-0EB4430F7EA6}" type="sibTrans" cxnId="{2BA886E3-0CA1-4885-AC1B-CAC05842F847}">
      <dgm:prSet/>
      <dgm:spPr/>
      <dgm:t>
        <a:bodyPr/>
        <a:lstStyle/>
        <a:p>
          <a:endParaRPr kumimoji="1" lang="ja-JP" altLang="en-US" sz="1200"/>
        </a:p>
      </dgm:t>
    </dgm:pt>
    <dgm:pt modelId="{3060571E-C46C-488E-A686-7E7F64B0E925}">
      <dgm:prSet phldrT="[テキスト]" custT="1"/>
      <dgm:spPr/>
      <dgm:t>
        <a:bodyPr/>
        <a:lstStyle/>
        <a:p>
          <a:r>
            <a:rPr kumimoji="1" lang="en-US" altLang="ja-JP" sz="1200" dirty="0" smtClean="0"/>
            <a:t>Conclusion &amp; Next </a:t>
          </a:r>
          <a:endParaRPr kumimoji="1" lang="ja-JP" altLang="en-US" sz="1200" dirty="0"/>
        </a:p>
      </dgm:t>
    </dgm:pt>
    <dgm:pt modelId="{72358231-AD0C-49EA-8BA6-010BEEDA6F21}" type="parTrans" cxnId="{7595CEEE-3DCE-4E7C-A46C-BC437EA5D2C0}">
      <dgm:prSet/>
      <dgm:spPr/>
      <dgm:t>
        <a:bodyPr/>
        <a:lstStyle/>
        <a:p>
          <a:endParaRPr kumimoji="1" lang="ja-JP" altLang="en-US" sz="1200"/>
        </a:p>
      </dgm:t>
    </dgm:pt>
    <dgm:pt modelId="{9E39EBBD-D496-4ED8-8FEA-1C11CB505C67}" type="sibTrans" cxnId="{7595CEEE-3DCE-4E7C-A46C-BC437EA5D2C0}">
      <dgm:prSet/>
      <dgm:spPr/>
      <dgm:t>
        <a:bodyPr/>
        <a:lstStyle/>
        <a:p>
          <a:endParaRPr kumimoji="1" lang="ja-JP" altLang="en-US" sz="1200"/>
        </a:p>
      </dgm:t>
    </dgm:pt>
    <dgm:pt modelId="{58CBE4DF-FC7B-433A-9A35-5BCCAAE386C8}" type="pres">
      <dgm:prSet presAssocID="{CA5AF936-7143-455A-9AAB-8DF939DFA923}" presName="Name0" presStyleCnt="0">
        <dgm:presLayoutVars>
          <dgm:dir/>
          <dgm:resizeHandles val="exact"/>
        </dgm:presLayoutVars>
      </dgm:prSet>
      <dgm:spPr/>
    </dgm:pt>
    <dgm:pt modelId="{951BCF46-082B-4322-A9CB-3D839744F3E9}" type="pres">
      <dgm:prSet presAssocID="{3172F4E5-F566-4503-B1BF-A2E2E9ABD43E}" presName="parTxOnly" presStyleLbl="node1" presStyleIdx="0" presStyleCnt="6">
        <dgm:presLayoutVars>
          <dgm:bulletEnabled val="1"/>
        </dgm:presLayoutVars>
      </dgm:prSet>
      <dgm:spPr/>
      <dgm:t>
        <a:bodyPr/>
        <a:lstStyle/>
        <a:p>
          <a:endParaRPr lang="en-US"/>
        </a:p>
      </dgm:t>
    </dgm:pt>
    <dgm:pt modelId="{9245D1BC-990B-43DA-91A1-8CBE39229C0C}" type="pres">
      <dgm:prSet presAssocID="{2D6E502A-3BB6-4B82-A72A-E6E3E84B33CB}" presName="parSpace" presStyleCnt="0"/>
      <dgm:spPr/>
    </dgm:pt>
    <dgm:pt modelId="{F5F2EF94-0570-42C8-8647-EBB8DA56DB9F}" type="pres">
      <dgm:prSet presAssocID="{9539A3FA-3D34-4E2A-A726-7917DF463C49}" presName="parTxOnly" presStyleLbl="node1" presStyleIdx="1" presStyleCnt="6" custLinFactNeighborX="-13115" custLinFactNeighborY="-18478">
        <dgm:presLayoutVars>
          <dgm:bulletEnabled val="1"/>
        </dgm:presLayoutVars>
      </dgm:prSet>
      <dgm:spPr/>
      <dgm:t>
        <a:bodyPr/>
        <a:lstStyle/>
        <a:p>
          <a:endParaRPr lang="en-US"/>
        </a:p>
      </dgm:t>
    </dgm:pt>
    <dgm:pt modelId="{2641F239-10C2-44F7-9C65-7AEBA5B418D9}" type="pres">
      <dgm:prSet presAssocID="{A133997B-884C-4FC1-9EA6-BF92F077202A}" presName="parSpace" presStyleCnt="0"/>
      <dgm:spPr/>
    </dgm:pt>
    <dgm:pt modelId="{2DCFA3FB-CB15-43E9-B705-4A904D731164}" type="pres">
      <dgm:prSet presAssocID="{5349D892-50FD-4324-9529-400D5FBA29F1}" presName="parTxOnly" presStyleLbl="node1" presStyleIdx="2" presStyleCnt="6">
        <dgm:presLayoutVars>
          <dgm:bulletEnabled val="1"/>
        </dgm:presLayoutVars>
      </dgm:prSet>
      <dgm:spPr/>
      <dgm:t>
        <a:bodyPr/>
        <a:lstStyle/>
        <a:p>
          <a:endParaRPr lang="en-US"/>
        </a:p>
      </dgm:t>
    </dgm:pt>
    <dgm:pt modelId="{77AEAC6F-D829-45A6-968D-5EA801BA7785}" type="pres">
      <dgm:prSet presAssocID="{63D1F435-6A63-4246-BC24-119689E21BA0}" presName="parSpace" presStyleCnt="0"/>
      <dgm:spPr/>
    </dgm:pt>
    <dgm:pt modelId="{C947FDD5-DB2F-407B-902F-C9F37A8525DB}" type="pres">
      <dgm:prSet presAssocID="{632D52F3-EB0A-47D1-A528-41D66ED8E343}" presName="parTxOnly" presStyleLbl="node1" presStyleIdx="3" presStyleCnt="6">
        <dgm:presLayoutVars>
          <dgm:bulletEnabled val="1"/>
        </dgm:presLayoutVars>
      </dgm:prSet>
      <dgm:spPr/>
      <dgm:t>
        <a:bodyPr/>
        <a:lstStyle/>
        <a:p>
          <a:endParaRPr lang="en-US"/>
        </a:p>
      </dgm:t>
    </dgm:pt>
    <dgm:pt modelId="{FE6DB01B-508D-4A8B-8F1D-AC791AD5C7A4}" type="pres">
      <dgm:prSet presAssocID="{FDD86982-0B8A-400D-86BA-C64AF5B57715}" presName="parSpace" presStyleCnt="0"/>
      <dgm:spPr/>
    </dgm:pt>
    <dgm:pt modelId="{BF66E2AF-BF5B-4C6B-8CD9-7319A44B4131}" type="pres">
      <dgm:prSet presAssocID="{F3534A1C-CF1D-42F3-9471-3391BA2504DA}" presName="parTxOnly" presStyleLbl="node1" presStyleIdx="4" presStyleCnt="6">
        <dgm:presLayoutVars>
          <dgm:bulletEnabled val="1"/>
        </dgm:presLayoutVars>
      </dgm:prSet>
      <dgm:spPr/>
      <dgm:t>
        <a:bodyPr/>
        <a:lstStyle/>
        <a:p>
          <a:endParaRPr kumimoji="1" lang="ja-JP" altLang="en-US"/>
        </a:p>
      </dgm:t>
    </dgm:pt>
    <dgm:pt modelId="{D7D870FE-0AB2-47B1-A429-D0808AEA3FDF}" type="pres">
      <dgm:prSet presAssocID="{ADE2ED51-8AE9-492B-AF14-0EB4430F7EA6}" presName="parSpace" presStyleCnt="0"/>
      <dgm:spPr/>
    </dgm:pt>
    <dgm:pt modelId="{72F9D221-1222-4B9B-9C07-5AC1C0FDD627}" type="pres">
      <dgm:prSet presAssocID="{3060571E-C46C-488E-A686-7E7F64B0E925}" presName="parTxOnly" presStyleLbl="node1" presStyleIdx="5" presStyleCnt="6">
        <dgm:presLayoutVars>
          <dgm:bulletEnabled val="1"/>
        </dgm:presLayoutVars>
      </dgm:prSet>
      <dgm:spPr/>
      <dgm:t>
        <a:bodyPr/>
        <a:lstStyle/>
        <a:p>
          <a:endParaRPr kumimoji="1" lang="ja-JP" altLang="en-US"/>
        </a:p>
      </dgm:t>
    </dgm:pt>
  </dgm:ptLst>
  <dgm:cxnLst>
    <dgm:cxn modelId="{47F1F7B9-C3DC-4ED5-8811-DB3077764743}" srcId="{CA5AF936-7143-455A-9AAB-8DF939DFA923}" destId="{9539A3FA-3D34-4E2A-A726-7917DF463C49}" srcOrd="1" destOrd="0" parTransId="{1D258C16-CC2B-4FF8-A557-C0C611806101}" sibTransId="{A133997B-884C-4FC1-9EA6-BF92F077202A}"/>
    <dgm:cxn modelId="{7595CEEE-3DCE-4E7C-A46C-BC437EA5D2C0}" srcId="{CA5AF936-7143-455A-9AAB-8DF939DFA923}" destId="{3060571E-C46C-488E-A686-7E7F64B0E925}" srcOrd="5" destOrd="0" parTransId="{72358231-AD0C-49EA-8BA6-010BEEDA6F21}" sibTransId="{9E39EBBD-D496-4ED8-8FEA-1C11CB505C67}"/>
    <dgm:cxn modelId="{8653AC64-2BFD-471A-AE78-DFC44A81DDA0}" type="presOf" srcId="{9539A3FA-3D34-4E2A-A726-7917DF463C49}" destId="{F5F2EF94-0570-42C8-8647-EBB8DA56DB9F}" srcOrd="0" destOrd="0" presId="urn:microsoft.com/office/officeart/2005/8/layout/hChevron3"/>
    <dgm:cxn modelId="{3E475CBD-C2F3-4436-A19A-FAE6CA7E5DAB}" srcId="{CA5AF936-7143-455A-9AAB-8DF939DFA923}" destId="{632D52F3-EB0A-47D1-A528-41D66ED8E343}" srcOrd="3" destOrd="0" parTransId="{8941EDF6-C2DD-4C84-8E34-9359A90BA809}" sibTransId="{FDD86982-0B8A-400D-86BA-C64AF5B57715}"/>
    <dgm:cxn modelId="{523D2920-D82C-4F36-A458-E89D137C54AD}" srcId="{CA5AF936-7143-455A-9AAB-8DF939DFA923}" destId="{3172F4E5-F566-4503-B1BF-A2E2E9ABD43E}" srcOrd="0" destOrd="0" parTransId="{D1245E6D-EEE1-460E-B587-4691A90A1EDA}" sibTransId="{2D6E502A-3BB6-4B82-A72A-E6E3E84B33CB}"/>
    <dgm:cxn modelId="{24CB850D-2C65-45CF-9736-D7791D92C522}" type="presOf" srcId="{5349D892-50FD-4324-9529-400D5FBA29F1}" destId="{2DCFA3FB-CB15-43E9-B705-4A904D731164}" srcOrd="0" destOrd="0" presId="urn:microsoft.com/office/officeart/2005/8/layout/hChevron3"/>
    <dgm:cxn modelId="{480BE5EB-9750-4DBA-AA40-971EC9EC5B43}" type="presOf" srcId="{CA5AF936-7143-455A-9AAB-8DF939DFA923}" destId="{58CBE4DF-FC7B-433A-9A35-5BCCAAE386C8}" srcOrd="0" destOrd="0" presId="urn:microsoft.com/office/officeart/2005/8/layout/hChevron3"/>
    <dgm:cxn modelId="{12529432-7030-40F4-9D27-6111E15BEB78}" type="presOf" srcId="{F3534A1C-CF1D-42F3-9471-3391BA2504DA}" destId="{BF66E2AF-BF5B-4C6B-8CD9-7319A44B4131}" srcOrd="0" destOrd="0" presId="urn:microsoft.com/office/officeart/2005/8/layout/hChevron3"/>
    <dgm:cxn modelId="{41A63348-C5CB-4F93-9475-6854C2C7D325}" srcId="{CA5AF936-7143-455A-9AAB-8DF939DFA923}" destId="{5349D892-50FD-4324-9529-400D5FBA29F1}" srcOrd="2" destOrd="0" parTransId="{3662547D-2FAA-4DF1-B057-039CD43AF61A}" sibTransId="{63D1F435-6A63-4246-BC24-119689E21BA0}"/>
    <dgm:cxn modelId="{2BA886E3-0CA1-4885-AC1B-CAC05842F847}" srcId="{CA5AF936-7143-455A-9AAB-8DF939DFA923}" destId="{F3534A1C-CF1D-42F3-9471-3391BA2504DA}" srcOrd="4" destOrd="0" parTransId="{95A21745-B8C6-42A3-A4CD-C2A46FD47BCD}" sibTransId="{ADE2ED51-8AE9-492B-AF14-0EB4430F7EA6}"/>
    <dgm:cxn modelId="{38183B46-C044-43C2-B17E-8C8588C7F39B}" type="presOf" srcId="{3060571E-C46C-488E-A686-7E7F64B0E925}" destId="{72F9D221-1222-4B9B-9C07-5AC1C0FDD627}" srcOrd="0" destOrd="0" presId="urn:microsoft.com/office/officeart/2005/8/layout/hChevron3"/>
    <dgm:cxn modelId="{317B2357-B286-4A74-86CF-35C096625A43}" type="presOf" srcId="{3172F4E5-F566-4503-B1BF-A2E2E9ABD43E}" destId="{951BCF46-082B-4322-A9CB-3D839744F3E9}" srcOrd="0" destOrd="0" presId="urn:microsoft.com/office/officeart/2005/8/layout/hChevron3"/>
    <dgm:cxn modelId="{6DEB8BA6-33BC-487A-9ED1-0511AF438F99}" type="presOf" srcId="{632D52F3-EB0A-47D1-A528-41D66ED8E343}" destId="{C947FDD5-DB2F-407B-902F-C9F37A8525DB}" srcOrd="0" destOrd="0" presId="urn:microsoft.com/office/officeart/2005/8/layout/hChevron3"/>
    <dgm:cxn modelId="{4E36B02B-027C-4859-B765-5FAA2E4B02BD}" type="presParOf" srcId="{58CBE4DF-FC7B-433A-9A35-5BCCAAE386C8}" destId="{951BCF46-082B-4322-A9CB-3D839744F3E9}" srcOrd="0" destOrd="0" presId="urn:microsoft.com/office/officeart/2005/8/layout/hChevron3"/>
    <dgm:cxn modelId="{CBF95CCF-3719-4F5E-9B90-0E56BB0D654B}" type="presParOf" srcId="{58CBE4DF-FC7B-433A-9A35-5BCCAAE386C8}" destId="{9245D1BC-990B-43DA-91A1-8CBE39229C0C}" srcOrd="1" destOrd="0" presId="urn:microsoft.com/office/officeart/2005/8/layout/hChevron3"/>
    <dgm:cxn modelId="{B7685F03-02E1-4110-9826-996F53938A5C}" type="presParOf" srcId="{58CBE4DF-FC7B-433A-9A35-5BCCAAE386C8}" destId="{F5F2EF94-0570-42C8-8647-EBB8DA56DB9F}" srcOrd="2" destOrd="0" presId="urn:microsoft.com/office/officeart/2005/8/layout/hChevron3"/>
    <dgm:cxn modelId="{94C182FF-4256-41BE-A888-B9908F2A9B96}" type="presParOf" srcId="{58CBE4DF-FC7B-433A-9A35-5BCCAAE386C8}" destId="{2641F239-10C2-44F7-9C65-7AEBA5B418D9}" srcOrd="3" destOrd="0" presId="urn:microsoft.com/office/officeart/2005/8/layout/hChevron3"/>
    <dgm:cxn modelId="{250DEBF6-1C2B-48C2-908C-E4F5B7902AFD}" type="presParOf" srcId="{58CBE4DF-FC7B-433A-9A35-5BCCAAE386C8}" destId="{2DCFA3FB-CB15-43E9-B705-4A904D731164}" srcOrd="4" destOrd="0" presId="urn:microsoft.com/office/officeart/2005/8/layout/hChevron3"/>
    <dgm:cxn modelId="{6BC49D7B-0726-4754-A8D2-5372A3EBC520}" type="presParOf" srcId="{58CBE4DF-FC7B-433A-9A35-5BCCAAE386C8}" destId="{77AEAC6F-D829-45A6-968D-5EA801BA7785}" srcOrd="5" destOrd="0" presId="urn:microsoft.com/office/officeart/2005/8/layout/hChevron3"/>
    <dgm:cxn modelId="{62F8AE66-2DFA-48D4-80BB-4FF1B2E2F0F9}" type="presParOf" srcId="{58CBE4DF-FC7B-433A-9A35-5BCCAAE386C8}" destId="{C947FDD5-DB2F-407B-902F-C9F37A8525DB}" srcOrd="6" destOrd="0" presId="urn:microsoft.com/office/officeart/2005/8/layout/hChevron3"/>
    <dgm:cxn modelId="{04F0954A-A622-45D0-A51C-4C7C66794BFD}" type="presParOf" srcId="{58CBE4DF-FC7B-433A-9A35-5BCCAAE386C8}" destId="{FE6DB01B-508D-4A8B-8F1D-AC791AD5C7A4}" srcOrd="7" destOrd="0" presId="urn:microsoft.com/office/officeart/2005/8/layout/hChevron3"/>
    <dgm:cxn modelId="{D13C861C-DA82-4856-9D6D-EF95C4393C6C}" type="presParOf" srcId="{58CBE4DF-FC7B-433A-9A35-5BCCAAE386C8}" destId="{BF66E2AF-BF5B-4C6B-8CD9-7319A44B4131}" srcOrd="8" destOrd="0" presId="urn:microsoft.com/office/officeart/2005/8/layout/hChevron3"/>
    <dgm:cxn modelId="{59F77ADB-E99A-46A9-AF2F-0AA7BA19C2D7}" type="presParOf" srcId="{58CBE4DF-FC7B-433A-9A35-5BCCAAE386C8}" destId="{D7D870FE-0AB2-47B1-A429-D0808AEA3FDF}" srcOrd="9" destOrd="0" presId="urn:microsoft.com/office/officeart/2005/8/layout/hChevron3"/>
    <dgm:cxn modelId="{C59BA425-DC40-4DA5-A986-D5F02E746432}" type="presParOf" srcId="{58CBE4DF-FC7B-433A-9A35-5BCCAAE386C8}" destId="{72F9D221-1222-4B9B-9C07-5AC1C0FDD627}" srcOrd="10"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130152-36C1-4F6D-802A-2AA82C3C8694}" type="doc">
      <dgm:prSet loTypeId="urn:microsoft.com/office/officeart/2009/layout/ReverseList" loCatId="relationship" qsTypeId="urn:microsoft.com/office/officeart/2005/8/quickstyle/simple1" qsCatId="simple" csTypeId="urn:microsoft.com/office/officeart/2005/8/colors/accent1_1" csCatId="accent1" phldr="1"/>
      <dgm:spPr/>
      <dgm:t>
        <a:bodyPr/>
        <a:lstStyle/>
        <a:p>
          <a:endParaRPr kumimoji="1" lang="ja-JP" altLang="en-US"/>
        </a:p>
      </dgm:t>
    </dgm:pt>
    <dgm:pt modelId="{3413B819-4C57-458B-AAA3-44362EC48F8A}">
      <dgm:prSet phldrT="[テキスト]"/>
      <dgm:spPr/>
      <dgm:t>
        <a:bodyPr anchor="ctr"/>
        <a:lstStyle/>
        <a:p>
          <a:pPr algn="ctr"/>
          <a:r>
            <a:rPr kumimoji="1" lang="en-US" altLang="ja-JP" b="1" dirty="0" smtClean="0"/>
            <a:t>Sustainable development</a:t>
          </a:r>
          <a:endParaRPr kumimoji="1" lang="ja-JP" altLang="en-US" b="1" dirty="0"/>
        </a:p>
      </dgm:t>
    </dgm:pt>
    <dgm:pt modelId="{CEE245A7-4DFE-4B20-BCCA-ACEE1BB562DF}" type="parTrans" cxnId="{965E5B14-25AE-472A-81E1-0A43F37B1E41}">
      <dgm:prSet/>
      <dgm:spPr/>
      <dgm:t>
        <a:bodyPr/>
        <a:lstStyle/>
        <a:p>
          <a:endParaRPr kumimoji="1" lang="ja-JP" altLang="en-US"/>
        </a:p>
      </dgm:t>
    </dgm:pt>
    <dgm:pt modelId="{2C76B74C-E8A8-4F5F-B784-4D22193594C3}" type="sibTrans" cxnId="{965E5B14-25AE-472A-81E1-0A43F37B1E41}">
      <dgm:prSet/>
      <dgm:spPr/>
      <dgm:t>
        <a:bodyPr/>
        <a:lstStyle/>
        <a:p>
          <a:endParaRPr kumimoji="1" lang="ja-JP" altLang="en-US"/>
        </a:p>
      </dgm:t>
    </dgm:pt>
    <dgm:pt modelId="{CCF13409-334D-46A2-BAD5-13694569DBDC}">
      <dgm:prSet phldrT="[テキスト]"/>
      <dgm:spPr/>
      <dgm:t>
        <a:bodyPr anchor="ctr"/>
        <a:lstStyle/>
        <a:p>
          <a:pPr algn="ctr"/>
          <a:r>
            <a:rPr kumimoji="1" lang="en-US" altLang="ja-JP" b="1" dirty="0" smtClean="0"/>
            <a:t>Education</a:t>
          </a:r>
          <a:endParaRPr kumimoji="1" lang="ja-JP" altLang="en-US" b="1" dirty="0"/>
        </a:p>
      </dgm:t>
    </dgm:pt>
    <dgm:pt modelId="{C7EAFB04-0378-4E23-9662-41320EC1565D}" type="parTrans" cxnId="{E5C70CA4-6F52-4184-BD1A-C54E19D84266}">
      <dgm:prSet/>
      <dgm:spPr/>
      <dgm:t>
        <a:bodyPr/>
        <a:lstStyle/>
        <a:p>
          <a:endParaRPr kumimoji="1" lang="ja-JP" altLang="en-US"/>
        </a:p>
      </dgm:t>
    </dgm:pt>
    <dgm:pt modelId="{0A38DEAD-CCFD-4109-B447-D65E7BFD1481}" type="sibTrans" cxnId="{E5C70CA4-6F52-4184-BD1A-C54E19D84266}">
      <dgm:prSet/>
      <dgm:spPr/>
      <dgm:t>
        <a:bodyPr/>
        <a:lstStyle/>
        <a:p>
          <a:endParaRPr kumimoji="1" lang="ja-JP" altLang="en-US"/>
        </a:p>
      </dgm:t>
    </dgm:pt>
    <dgm:pt modelId="{9EF904BC-1C5B-4E1D-B6F9-9AAD3DC65EE0}" type="pres">
      <dgm:prSet presAssocID="{0B130152-36C1-4F6D-802A-2AA82C3C8694}" presName="Name0" presStyleCnt="0">
        <dgm:presLayoutVars>
          <dgm:chMax val="2"/>
          <dgm:chPref val="2"/>
          <dgm:animLvl val="lvl"/>
        </dgm:presLayoutVars>
      </dgm:prSet>
      <dgm:spPr/>
      <dgm:t>
        <a:bodyPr/>
        <a:lstStyle/>
        <a:p>
          <a:endParaRPr kumimoji="1" lang="ja-JP" altLang="en-US"/>
        </a:p>
      </dgm:t>
    </dgm:pt>
    <dgm:pt modelId="{0C1D63F4-A1FF-4476-9F84-13D238A5B53E}" type="pres">
      <dgm:prSet presAssocID="{0B130152-36C1-4F6D-802A-2AA82C3C8694}" presName="LeftText" presStyleLbl="revTx" presStyleIdx="0" presStyleCnt="0">
        <dgm:presLayoutVars>
          <dgm:bulletEnabled val="1"/>
        </dgm:presLayoutVars>
      </dgm:prSet>
      <dgm:spPr/>
      <dgm:t>
        <a:bodyPr/>
        <a:lstStyle/>
        <a:p>
          <a:endParaRPr kumimoji="1" lang="ja-JP" altLang="en-US"/>
        </a:p>
      </dgm:t>
    </dgm:pt>
    <dgm:pt modelId="{70EEDA91-638B-4732-9E58-CDD03569EE34}" type="pres">
      <dgm:prSet presAssocID="{0B130152-36C1-4F6D-802A-2AA82C3C8694}" presName="LeftNode" presStyleLbl="bgImgPlace1" presStyleIdx="0" presStyleCnt="2" custScaleX="457822" custScaleY="63830" custLinFactX="-100000" custLinFactNeighborX="-157249" custLinFactNeighborY="-5569">
        <dgm:presLayoutVars>
          <dgm:chMax val="2"/>
          <dgm:chPref val="2"/>
        </dgm:presLayoutVars>
      </dgm:prSet>
      <dgm:spPr/>
      <dgm:t>
        <a:bodyPr/>
        <a:lstStyle/>
        <a:p>
          <a:endParaRPr kumimoji="1" lang="ja-JP" altLang="en-US"/>
        </a:p>
      </dgm:t>
    </dgm:pt>
    <dgm:pt modelId="{B9467C7E-6A33-46B6-880D-8D92D61BC42C}" type="pres">
      <dgm:prSet presAssocID="{0B130152-36C1-4F6D-802A-2AA82C3C8694}" presName="RightText" presStyleLbl="revTx" presStyleIdx="0" presStyleCnt="0">
        <dgm:presLayoutVars>
          <dgm:bulletEnabled val="1"/>
        </dgm:presLayoutVars>
      </dgm:prSet>
      <dgm:spPr/>
      <dgm:t>
        <a:bodyPr/>
        <a:lstStyle/>
        <a:p>
          <a:endParaRPr kumimoji="1" lang="ja-JP" altLang="en-US"/>
        </a:p>
      </dgm:t>
    </dgm:pt>
    <dgm:pt modelId="{E2A50307-B37C-407D-9293-C4AF36B80B33}" type="pres">
      <dgm:prSet presAssocID="{0B130152-36C1-4F6D-802A-2AA82C3C8694}" presName="RightNode" presStyleLbl="bgImgPlace1" presStyleIdx="1" presStyleCnt="2" custScaleX="402977" custScaleY="63831" custLinFactX="81601" custLinFactNeighborX="100000" custLinFactNeighborY="-5568">
        <dgm:presLayoutVars>
          <dgm:chMax val="0"/>
          <dgm:chPref val="0"/>
        </dgm:presLayoutVars>
      </dgm:prSet>
      <dgm:spPr/>
      <dgm:t>
        <a:bodyPr/>
        <a:lstStyle/>
        <a:p>
          <a:endParaRPr kumimoji="1" lang="ja-JP" altLang="en-US"/>
        </a:p>
      </dgm:t>
    </dgm:pt>
    <dgm:pt modelId="{3A5E5C92-7E49-4A2E-A8BA-DBC354001332}" type="pres">
      <dgm:prSet presAssocID="{0B130152-36C1-4F6D-802A-2AA82C3C8694}" presName="TopArrow" presStyleLbl="node1" presStyleIdx="0" presStyleCnt="2" custAng="270615" custScaleX="212565" custScaleY="118440" custLinFactNeighborX="11810" custLinFactNeighborY="19222"/>
      <dgm:spPr/>
    </dgm:pt>
    <dgm:pt modelId="{445DAC1B-08DF-48A9-8C36-00E4D80ECA19}" type="pres">
      <dgm:prSet presAssocID="{0B130152-36C1-4F6D-802A-2AA82C3C8694}" presName="BottomArrow" presStyleLbl="node1" presStyleIdx="1" presStyleCnt="2" custAng="157408" custScaleX="200302" custScaleY="114537" custLinFactNeighborX="2522" custLinFactNeighborY="-35324"/>
      <dgm:spPr/>
    </dgm:pt>
  </dgm:ptLst>
  <dgm:cxnLst>
    <dgm:cxn modelId="{E5C70CA4-6F52-4184-BD1A-C54E19D84266}" srcId="{0B130152-36C1-4F6D-802A-2AA82C3C8694}" destId="{CCF13409-334D-46A2-BAD5-13694569DBDC}" srcOrd="1" destOrd="0" parTransId="{C7EAFB04-0378-4E23-9662-41320EC1565D}" sibTransId="{0A38DEAD-CCFD-4109-B447-D65E7BFD1481}"/>
    <dgm:cxn modelId="{3BDFA203-3791-4A90-A460-B33D4F1A43D7}" type="presOf" srcId="{CCF13409-334D-46A2-BAD5-13694569DBDC}" destId="{B9467C7E-6A33-46B6-880D-8D92D61BC42C}" srcOrd="0" destOrd="0" presId="urn:microsoft.com/office/officeart/2009/layout/ReverseList"/>
    <dgm:cxn modelId="{EEFD216D-59F2-492D-9AA8-A5092D273F95}" type="presOf" srcId="{CCF13409-334D-46A2-BAD5-13694569DBDC}" destId="{E2A50307-B37C-407D-9293-C4AF36B80B33}" srcOrd="1" destOrd="0" presId="urn:microsoft.com/office/officeart/2009/layout/ReverseList"/>
    <dgm:cxn modelId="{965E5B14-25AE-472A-81E1-0A43F37B1E41}" srcId="{0B130152-36C1-4F6D-802A-2AA82C3C8694}" destId="{3413B819-4C57-458B-AAA3-44362EC48F8A}" srcOrd="0" destOrd="0" parTransId="{CEE245A7-4DFE-4B20-BCCA-ACEE1BB562DF}" sibTransId="{2C76B74C-E8A8-4F5F-B784-4D22193594C3}"/>
    <dgm:cxn modelId="{1937E6BC-A366-4413-860A-F88FF6F7115A}" type="presOf" srcId="{3413B819-4C57-458B-AAA3-44362EC48F8A}" destId="{0C1D63F4-A1FF-4476-9F84-13D238A5B53E}" srcOrd="0" destOrd="0" presId="urn:microsoft.com/office/officeart/2009/layout/ReverseList"/>
    <dgm:cxn modelId="{BB43250B-B611-45A9-A2A8-460AA6920A77}" type="presOf" srcId="{3413B819-4C57-458B-AAA3-44362EC48F8A}" destId="{70EEDA91-638B-4732-9E58-CDD03569EE34}" srcOrd="1" destOrd="0" presId="urn:microsoft.com/office/officeart/2009/layout/ReverseList"/>
    <dgm:cxn modelId="{44F5C3BC-52C4-435E-82FA-8FB43291D614}" type="presOf" srcId="{0B130152-36C1-4F6D-802A-2AA82C3C8694}" destId="{9EF904BC-1C5B-4E1D-B6F9-9AAD3DC65EE0}" srcOrd="0" destOrd="0" presId="urn:microsoft.com/office/officeart/2009/layout/ReverseList"/>
    <dgm:cxn modelId="{19358E73-37A1-4306-BDAC-BCFA0F7795E0}" type="presParOf" srcId="{9EF904BC-1C5B-4E1D-B6F9-9AAD3DC65EE0}" destId="{0C1D63F4-A1FF-4476-9F84-13D238A5B53E}" srcOrd="0" destOrd="0" presId="urn:microsoft.com/office/officeart/2009/layout/ReverseList"/>
    <dgm:cxn modelId="{D3AAADBB-D472-4C50-A231-A100C611C7D5}" type="presParOf" srcId="{9EF904BC-1C5B-4E1D-B6F9-9AAD3DC65EE0}" destId="{70EEDA91-638B-4732-9E58-CDD03569EE34}" srcOrd="1" destOrd="0" presId="urn:microsoft.com/office/officeart/2009/layout/ReverseList"/>
    <dgm:cxn modelId="{D7D60857-3899-430B-B58F-73471F94A248}" type="presParOf" srcId="{9EF904BC-1C5B-4E1D-B6F9-9AAD3DC65EE0}" destId="{B9467C7E-6A33-46B6-880D-8D92D61BC42C}" srcOrd="2" destOrd="0" presId="urn:microsoft.com/office/officeart/2009/layout/ReverseList"/>
    <dgm:cxn modelId="{53E3045B-77D6-4ADB-8CD8-49F9A50DE4E4}" type="presParOf" srcId="{9EF904BC-1C5B-4E1D-B6F9-9AAD3DC65EE0}" destId="{E2A50307-B37C-407D-9293-C4AF36B80B33}" srcOrd="3" destOrd="0" presId="urn:microsoft.com/office/officeart/2009/layout/ReverseList"/>
    <dgm:cxn modelId="{86A483B7-BD39-455D-90D2-0C3E9ED3AED5}" type="presParOf" srcId="{9EF904BC-1C5B-4E1D-B6F9-9AAD3DC65EE0}" destId="{3A5E5C92-7E49-4A2E-A8BA-DBC354001332}" srcOrd="4" destOrd="0" presId="urn:microsoft.com/office/officeart/2009/layout/ReverseList"/>
    <dgm:cxn modelId="{B9E19AF7-F9FD-4704-853D-8FCF55CB1BD4}" type="presParOf" srcId="{9EF904BC-1C5B-4E1D-B6F9-9AAD3DC65EE0}" destId="{445DAC1B-08DF-48A9-8C36-00E4D80ECA19}" srcOrd="5" destOrd="0" presId="urn:microsoft.com/office/officeart/2009/layout/Revers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5AF936-7143-455A-9AAB-8DF939DFA923}" type="doc">
      <dgm:prSet loTypeId="urn:microsoft.com/office/officeart/2005/8/layout/hChevron3" loCatId="process" qsTypeId="urn:microsoft.com/office/officeart/2005/8/quickstyle/simple1" qsCatId="simple" csTypeId="urn:microsoft.com/office/officeart/2005/8/colors/accent0_1" csCatId="mainScheme" phldr="1"/>
      <dgm:spPr/>
    </dgm:pt>
    <dgm:pt modelId="{3172F4E5-F566-4503-B1BF-A2E2E9ABD43E}">
      <dgm:prSet phldrT="[テキスト]" custT="1"/>
      <dgm:spPr>
        <a:noFill/>
      </dgm:spPr>
      <dgm:t>
        <a:bodyPr/>
        <a:lstStyle/>
        <a:p>
          <a:r>
            <a:rPr kumimoji="1" lang="en-US" altLang="ja-JP" sz="1200" dirty="0" smtClean="0"/>
            <a:t>Background </a:t>
          </a:r>
          <a:endParaRPr kumimoji="1" lang="ja-JP" altLang="en-US" sz="1200" dirty="0"/>
        </a:p>
      </dgm:t>
    </dgm:pt>
    <dgm:pt modelId="{D1245E6D-EEE1-460E-B587-4691A90A1EDA}" type="parTrans" cxnId="{523D2920-D82C-4F36-A458-E89D137C54AD}">
      <dgm:prSet/>
      <dgm:spPr/>
      <dgm:t>
        <a:bodyPr/>
        <a:lstStyle/>
        <a:p>
          <a:endParaRPr kumimoji="1" lang="ja-JP" altLang="en-US" sz="1200"/>
        </a:p>
      </dgm:t>
    </dgm:pt>
    <dgm:pt modelId="{2D6E502A-3BB6-4B82-A72A-E6E3E84B33CB}" type="sibTrans" cxnId="{523D2920-D82C-4F36-A458-E89D137C54AD}">
      <dgm:prSet/>
      <dgm:spPr/>
      <dgm:t>
        <a:bodyPr/>
        <a:lstStyle/>
        <a:p>
          <a:endParaRPr kumimoji="1" lang="ja-JP" altLang="en-US" sz="1200"/>
        </a:p>
      </dgm:t>
    </dgm:pt>
    <dgm:pt modelId="{5349D892-50FD-4324-9529-400D5FBA29F1}">
      <dgm:prSet phldrT="[テキスト]" custT="1"/>
      <dgm:spPr>
        <a:solidFill>
          <a:schemeClr val="tx2">
            <a:lumMod val="40000"/>
            <a:lumOff val="60000"/>
          </a:schemeClr>
        </a:solidFill>
      </dgm:spPr>
      <dgm:t>
        <a:bodyPr/>
        <a:lstStyle/>
        <a:p>
          <a:r>
            <a:rPr kumimoji="1" lang="en-US" altLang="ja-JP" sz="1200" dirty="0" smtClean="0"/>
            <a:t>Method</a:t>
          </a:r>
          <a:endParaRPr kumimoji="1" lang="ja-JP" altLang="en-US" sz="1200" dirty="0"/>
        </a:p>
      </dgm:t>
    </dgm:pt>
    <dgm:pt modelId="{3662547D-2FAA-4DF1-B057-039CD43AF61A}" type="parTrans" cxnId="{41A63348-C5CB-4F93-9475-6854C2C7D325}">
      <dgm:prSet/>
      <dgm:spPr/>
      <dgm:t>
        <a:bodyPr/>
        <a:lstStyle/>
        <a:p>
          <a:endParaRPr kumimoji="1" lang="ja-JP" altLang="en-US" sz="1200"/>
        </a:p>
      </dgm:t>
    </dgm:pt>
    <dgm:pt modelId="{63D1F435-6A63-4246-BC24-119689E21BA0}" type="sibTrans" cxnId="{41A63348-C5CB-4F93-9475-6854C2C7D325}">
      <dgm:prSet/>
      <dgm:spPr/>
      <dgm:t>
        <a:bodyPr/>
        <a:lstStyle/>
        <a:p>
          <a:endParaRPr kumimoji="1" lang="ja-JP" altLang="en-US" sz="1200"/>
        </a:p>
      </dgm:t>
    </dgm:pt>
    <dgm:pt modelId="{632D52F3-EB0A-47D1-A528-41D66ED8E343}">
      <dgm:prSet phldrT="[テキスト]" custT="1"/>
      <dgm:spPr/>
      <dgm:t>
        <a:bodyPr/>
        <a:lstStyle/>
        <a:p>
          <a:r>
            <a:rPr kumimoji="1" lang="en-US" altLang="ja-JP" sz="1200" dirty="0" smtClean="0"/>
            <a:t>Results</a:t>
          </a:r>
          <a:endParaRPr kumimoji="1" lang="ja-JP" altLang="en-US" sz="1200" dirty="0"/>
        </a:p>
      </dgm:t>
    </dgm:pt>
    <dgm:pt modelId="{8941EDF6-C2DD-4C84-8E34-9359A90BA809}" type="parTrans" cxnId="{3E475CBD-C2F3-4436-A19A-FAE6CA7E5DAB}">
      <dgm:prSet/>
      <dgm:spPr/>
      <dgm:t>
        <a:bodyPr/>
        <a:lstStyle/>
        <a:p>
          <a:endParaRPr kumimoji="1" lang="ja-JP" altLang="en-US" sz="1200"/>
        </a:p>
      </dgm:t>
    </dgm:pt>
    <dgm:pt modelId="{FDD86982-0B8A-400D-86BA-C64AF5B57715}" type="sibTrans" cxnId="{3E475CBD-C2F3-4436-A19A-FAE6CA7E5DAB}">
      <dgm:prSet/>
      <dgm:spPr/>
      <dgm:t>
        <a:bodyPr/>
        <a:lstStyle/>
        <a:p>
          <a:endParaRPr kumimoji="1" lang="ja-JP" altLang="en-US" sz="1200"/>
        </a:p>
      </dgm:t>
    </dgm:pt>
    <dgm:pt modelId="{9539A3FA-3D34-4E2A-A726-7917DF463C49}">
      <dgm:prSet phldrT="[テキスト]" custT="1"/>
      <dgm:spPr>
        <a:solidFill>
          <a:srgbClr val="ADB9CA"/>
        </a:solidFill>
      </dgm:spPr>
      <dgm:t>
        <a:bodyPr/>
        <a:lstStyle/>
        <a:p>
          <a:r>
            <a:rPr kumimoji="1" lang="en-US" altLang="ja-JP" sz="1200" dirty="0" smtClean="0"/>
            <a:t>Objective</a:t>
          </a:r>
          <a:endParaRPr kumimoji="1" lang="ja-JP" altLang="en-US" sz="1200" dirty="0"/>
        </a:p>
      </dgm:t>
    </dgm:pt>
    <dgm:pt modelId="{1D258C16-CC2B-4FF8-A557-C0C611806101}" type="parTrans" cxnId="{47F1F7B9-C3DC-4ED5-8811-DB3077764743}">
      <dgm:prSet/>
      <dgm:spPr/>
      <dgm:t>
        <a:bodyPr/>
        <a:lstStyle/>
        <a:p>
          <a:endParaRPr kumimoji="1" lang="ja-JP" altLang="en-US" sz="1200"/>
        </a:p>
      </dgm:t>
    </dgm:pt>
    <dgm:pt modelId="{A133997B-884C-4FC1-9EA6-BF92F077202A}" type="sibTrans" cxnId="{47F1F7B9-C3DC-4ED5-8811-DB3077764743}">
      <dgm:prSet/>
      <dgm:spPr/>
      <dgm:t>
        <a:bodyPr/>
        <a:lstStyle/>
        <a:p>
          <a:endParaRPr kumimoji="1" lang="ja-JP" altLang="en-US" sz="1200"/>
        </a:p>
      </dgm:t>
    </dgm:pt>
    <dgm:pt modelId="{F3534A1C-CF1D-42F3-9471-3391BA2504DA}">
      <dgm:prSet phldrT="[テキスト]" custT="1"/>
      <dgm:spPr/>
      <dgm:t>
        <a:bodyPr/>
        <a:lstStyle/>
        <a:p>
          <a:r>
            <a:rPr kumimoji="1" lang="en-US" altLang="ja-JP" sz="1200" dirty="0" smtClean="0"/>
            <a:t>Discussions</a:t>
          </a:r>
          <a:endParaRPr kumimoji="1" lang="ja-JP" altLang="en-US" sz="1200" dirty="0"/>
        </a:p>
      </dgm:t>
    </dgm:pt>
    <dgm:pt modelId="{95A21745-B8C6-42A3-A4CD-C2A46FD47BCD}" type="parTrans" cxnId="{2BA886E3-0CA1-4885-AC1B-CAC05842F847}">
      <dgm:prSet/>
      <dgm:spPr/>
      <dgm:t>
        <a:bodyPr/>
        <a:lstStyle/>
        <a:p>
          <a:endParaRPr kumimoji="1" lang="ja-JP" altLang="en-US" sz="1200"/>
        </a:p>
      </dgm:t>
    </dgm:pt>
    <dgm:pt modelId="{ADE2ED51-8AE9-492B-AF14-0EB4430F7EA6}" type="sibTrans" cxnId="{2BA886E3-0CA1-4885-AC1B-CAC05842F847}">
      <dgm:prSet/>
      <dgm:spPr/>
      <dgm:t>
        <a:bodyPr/>
        <a:lstStyle/>
        <a:p>
          <a:endParaRPr kumimoji="1" lang="ja-JP" altLang="en-US" sz="1200"/>
        </a:p>
      </dgm:t>
    </dgm:pt>
    <dgm:pt modelId="{3060571E-C46C-488E-A686-7E7F64B0E925}">
      <dgm:prSet phldrT="[テキスト]" custT="1"/>
      <dgm:spPr/>
      <dgm:t>
        <a:bodyPr/>
        <a:lstStyle/>
        <a:p>
          <a:r>
            <a:rPr kumimoji="1" lang="en-US" altLang="ja-JP" sz="1200" dirty="0" smtClean="0"/>
            <a:t>Conclusion &amp; Next </a:t>
          </a:r>
          <a:endParaRPr kumimoji="1" lang="ja-JP" altLang="en-US" sz="1200" dirty="0"/>
        </a:p>
      </dgm:t>
    </dgm:pt>
    <dgm:pt modelId="{72358231-AD0C-49EA-8BA6-010BEEDA6F21}" type="parTrans" cxnId="{7595CEEE-3DCE-4E7C-A46C-BC437EA5D2C0}">
      <dgm:prSet/>
      <dgm:spPr/>
      <dgm:t>
        <a:bodyPr/>
        <a:lstStyle/>
        <a:p>
          <a:endParaRPr kumimoji="1" lang="ja-JP" altLang="en-US" sz="1200"/>
        </a:p>
      </dgm:t>
    </dgm:pt>
    <dgm:pt modelId="{9E39EBBD-D496-4ED8-8FEA-1C11CB505C67}" type="sibTrans" cxnId="{7595CEEE-3DCE-4E7C-A46C-BC437EA5D2C0}">
      <dgm:prSet/>
      <dgm:spPr/>
      <dgm:t>
        <a:bodyPr/>
        <a:lstStyle/>
        <a:p>
          <a:endParaRPr kumimoji="1" lang="ja-JP" altLang="en-US" sz="1200"/>
        </a:p>
      </dgm:t>
    </dgm:pt>
    <dgm:pt modelId="{58CBE4DF-FC7B-433A-9A35-5BCCAAE386C8}" type="pres">
      <dgm:prSet presAssocID="{CA5AF936-7143-455A-9AAB-8DF939DFA923}" presName="Name0" presStyleCnt="0">
        <dgm:presLayoutVars>
          <dgm:dir/>
          <dgm:resizeHandles val="exact"/>
        </dgm:presLayoutVars>
      </dgm:prSet>
      <dgm:spPr/>
    </dgm:pt>
    <dgm:pt modelId="{951BCF46-082B-4322-A9CB-3D839744F3E9}" type="pres">
      <dgm:prSet presAssocID="{3172F4E5-F566-4503-B1BF-A2E2E9ABD43E}" presName="parTxOnly" presStyleLbl="node1" presStyleIdx="0" presStyleCnt="6">
        <dgm:presLayoutVars>
          <dgm:bulletEnabled val="1"/>
        </dgm:presLayoutVars>
      </dgm:prSet>
      <dgm:spPr/>
      <dgm:t>
        <a:bodyPr/>
        <a:lstStyle/>
        <a:p>
          <a:endParaRPr lang="en-US"/>
        </a:p>
      </dgm:t>
    </dgm:pt>
    <dgm:pt modelId="{9245D1BC-990B-43DA-91A1-8CBE39229C0C}" type="pres">
      <dgm:prSet presAssocID="{2D6E502A-3BB6-4B82-A72A-E6E3E84B33CB}" presName="parSpace" presStyleCnt="0"/>
      <dgm:spPr/>
    </dgm:pt>
    <dgm:pt modelId="{F5F2EF94-0570-42C8-8647-EBB8DA56DB9F}" type="pres">
      <dgm:prSet presAssocID="{9539A3FA-3D34-4E2A-A726-7917DF463C49}" presName="parTxOnly" presStyleLbl="node1" presStyleIdx="1" presStyleCnt="6" custLinFactNeighborX="-13115" custLinFactNeighborY="-18478">
        <dgm:presLayoutVars>
          <dgm:bulletEnabled val="1"/>
        </dgm:presLayoutVars>
      </dgm:prSet>
      <dgm:spPr/>
      <dgm:t>
        <a:bodyPr/>
        <a:lstStyle/>
        <a:p>
          <a:endParaRPr lang="en-US"/>
        </a:p>
      </dgm:t>
    </dgm:pt>
    <dgm:pt modelId="{2641F239-10C2-44F7-9C65-7AEBA5B418D9}" type="pres">
      <dgm:prSet presAssocID="{A133997B-884C-4FC1-9EA6-BF92F077202A}" presName="parSpace" presStyleCnt="0"/>
      <dgm:spPr/>
    </dgm:pt>
    <dgm:pt modelId="{2DCFA3FB-CB15-43E9-B705-4A904D731164}" type="pres">
      <dgm:prSet presAssocID="{5349D892-50FD-4324-9529-400D5FBA29F1}" presName="parTxOnly" presStyleLbl="node1" presStyleIdx="2" presStyleCnt="6">
        <dgm:presLayoutVars>
          <dgm:bulletEnabled val="1"/>
        </dgm:presLayoutVars>
      </dgm:prSet>
      <dgm:spPr/>
      <dgm:t>
        <a:bodyPr/>
        <a:lstStyle/>
        <a:p>
          <a:endParaRPr lang="en-US"/>
        </a:p>
      </dgm:t>
    </dgm:pt>
    <dgm:pt modelId="{77AEAC6F-D829-45A6-968D-5EA801BA7785}" type="pres">
      <dgm:prSet presAssocID="{63D1F435-6A63-4246-BC24-119689E21BA0}" presName="parSpace" presStyleCnt="0"/>
      <dgm:spPr/>
    </dgm:pt>
    <dgm:pt modelId="{C947FDD5-DB2F-407B-902F-C9F37A8525DB}" type="pres">
      <dgm:prSet presAssocID="{632D52F3-EB0A-47D1-A528-41D66ED8E343}" presName="parTxOnly" presStyleLbl="node1" presStyleIdx="3" presStyleCnt="6">
        <dgm:presLayoutVars>
          <dgm:bulletEnabled val="1"/>
        </dgm:presLayoutVars>
      </dgm:prSet>
      <dgm:spPr/>
      <dgm:t>
        <a:bodyPr/>
        <a:lstStyle/>
        <a:p>
          <a:endParaRPr lang="en-US"/>
        </a:p>
      </dgm:t>
    </dgm:pt>
    <dgm:pt modelId="{FE6DB01B-508D-4A8B-8F1D-AC791AD5C7A4}" type="pres">
      <dgm:prSet presAssocID="{FDD86982-0B8A-400D-86BA-C64AF5B57715}" presName="parSpace" presStyleCnt="0"/>
      <dgm:spPr/>
    </dgm:pt>
    <dgm:pt modelId="{BF66E2AF-BF5B-4C6B-8CD9-7319A44B4131}" type="pres">
      <dgm:prSet presAssocID="{F3534A1C-CF1D-42F3-9471-3391BA2504DA}" presName="parTxOnly" presStyleLbl="node1" presStyleIdx="4" presStyleCnt="6">
        <dgm:presLayoutVars>
          <dgm:bulletEnabled val="1"/>
        </dgm:presLayoutVars>
      </dgm:prSet>
      <dgm:spPr/>
      <dgm:t>
        <a:bodyPr/>
        <a:lstStyle/>
        <a:p>
          <a:endParaRPr kumimoji="1" lang="ja-JP" altLang="en-US"/>
        </a:p>
      </dgm:t>
    </dgm:pt>
    <dgm:pt modelId="{D7D870FE-0AB2-47B1-A429-D0808AEA3FDF}" type="pres">
      <dgm:prSet presAssocID="{ADE2ED51-8AE9-492B-AF14-0EB4430F7EA6}" presName="parSpace" presStyleCnt="0"/>
      <dgm:spPr/>
    </dgm:pt>
    <dgm:pt modelId="{72F9D221-1222-4B9B-9C07-5AC1C0FDD627}" type="pres">
      <dgm:prSet presAssocID="{3060571E-C46C-488E-A686-7E7F64B0E925}" presName="parTxOnly" presStyleLbl="node1" presStyleIdx="5" presStyleCnt="6">
        <dgm:presLayoutVars>
          <dgm:bulletEnabled val="1"/>
        </dgm:presLayoutVars>
      </dgm:prSet>
      <dgm:spPr/>
      <dgm:t>
        <a:bodyPr/>
        <a:lstStyle/>
        <a:p>
          <a:endParaRPr kumimoji="1" lang="ja-JP" altLang="en-US"/>
        </a:p>
      </dgm:t>
    </dgm:pt>
  </dgm:ptLst>
  <dgm:cxnLst>
    <dgm:cxn modelId="{608DF240-B273-4178-9939-F9EDAAE00CD3}" type="presOf" srcId="{3172F4E5-F566-4503-B1BF-A2E2E9ABD43E}" destId="{951BCF46-082B-4322-A9CB-3D839744F3E9}" srcOrd="0" destOrd="0" presId="urn:microsoft.com/office/officeart/2005/8/layout/hChevron3"/>
    <dgm:cxn modelId="{47F1F7B9-C3DC-4ED5-8811-DB3077764743}" srcId="{CA5AF936-7143-455A-9AAB-8DF939DFA923}" destId="{9539A3FA-3D34-4E2A-A726-7917DF463C49}" srcOrd="1" destOrd="0" parTransId="{1D258C16-CC2B-4FF8-A557-C0C611806101}" sibTransId="{A133997B-884C-4FC1-9EA6-BF92F077202A}"/>
    <dgm:cxn modelId="{FAEBFC55-13B1-43D6-93DC-EFDC7B11B5D9}" type="presOf" srcId="{632D52F3-EB0A-47D1-A528-41D66ED8E343}" destId="{C947FDD5-DB2F-407B-902F-C9F37A8525DB}" srcOrd="0" destOrd="0" presId="urn:microsoft.com/office/officeart/2005/8/layout/hChevron3"/>
    <dgm:cxn modelId="{41A63348-C5CB-4F93-9475-6854C2C7D325}" srcId="{CA5AF936-7143-455A-9AAB-8DF939DFA923}" destId="{5349D892-50FD-4324-9529-400D5FBA29F1}" srcOrd="2" destOrd="0" parTransId="{3662547D-2FAA-4DF1-B057-039CD43AF61A}" sibTransId="{63D1F435-6A63-4246-BC24-119689E21BA0}"/>
    <dgm:cxn modelId="{C880D24C-920A-458A-B2CD-F3C053C828C0}" type="presOf" srcId="{5349D892-50FD-4324-9529-400D5FBA29F1}" destId="{2DCFA3FB-CB15-43E9-B705-4A904D731164}" srcOrd="0" destOrd="0" presId="urn:microsoft.com/office/officeart/2005/8/layout/hChevron3"/>
    <dgm:cxn modelId="{2FDEFA74-4506-4B0E-AFCA-E057BF0AEEEC}" type="presOf" srcId="{9539A3FA-3D34-4E2A-A726-7917DF463C49}" destId="{F5F2EF94-0570-42C8-8647-EBB8DA56DB9F}" srcOrd="0" destOrd="0" presId="urn:microsoft.com/office/officeart/2005/8/layout/hChevron3"/>
    <dgm:cxn modelId="{3E475CBD-C2F3-4436-A19A-FAE6CA7E5DAB}" srcId="{CA5AF936-7143-455A-9AAB-8DF939DFA923}" destId="{632D52F3-EB0A-47D1-A528-41D66ED8E343}" srcOrd="3" destOrd="0" parTransId="{8941EDF6-C2DD-4C84-8E34-9359A90BA809}" sibTransId="{FDD86982-0B8A-400D-86BA-C64AF5B57715}"/>
    <dgm:cxn modelId="{70358424-EB28-4068-B5B5-9C3D3CA9790D}" type="presOf" srcId="{CA5AF936-7143-455A-9AAB-8DF939DFA923}" destId="{58CBE4DF-FC7B-433A-9A35-5BCCAAE386C8}" srcOrd="0" destOrd="0" presId="urn:microsoft.com/office/officeart/2005/8/layout/hChevron3"/>
    <dgm:cxn modelId="{2BA886E3-0CA1-4885-AC1B-CAC05842F847}" srcId="{CA5AF936-7143-455A-9AAB-8DF939DFA923}" destId="{F3534A1C-CF1D-42F3-9471-3391BA2504DA}" srcOrd="4" destOrd="0" parTransId="{95A21745-B8C6-42A3-A4CD-C2A46FD47BCD}" sibTransId="{ADE2ED51-8AE9-492B-AF14-0EB4430F7EA6}"/>
    <dgm:cxn modelId="{D0EF6318-9700-4167-B9D0-A11063871B03}" type="presOf" srcId="{F3534A1C-CF1D-42F3-9471-3391BA2504DA}" destId="{BF66E2AF-BF5B-4C6B-8CD9-7319A44B4131}" srcOrd="0" destOrd="0" presId="urn:microsoft.com/office/officeart/2005/8/layout/hChevron3"/>
    <dgm:cxn modelId="{7595CEEE-3DCE-4E7C-A46C-BC437EA5D2C0}" srcId="{CA5AF936-7143-455A-9AAB-8DF939DFA923}" destId="{3060571E-C46C-488E-A686-7E7F64B0E925}" srcOrd="5" destOrd="0" parTransId="{72358231-AD0C-49EA-8BA6-010BEEDA6F21}" sibTransId="{9E39EBBD-D496-4ED8-8FEA-1C11CB505C67}"/>
    <dgm:cxn modelId="{1E2406F5-A383-41CC-B3AA-C50F8EC68D12}" type="presOf" srcId="{3060571E-C46C-488E-A686-7E7F64B0E925}" destId="{72F9D221-1222-4B9B-9C07-5AC1C0FDD627}" srcOrd="0" destOrd="0" presId="urn:microsoft.com/office/officeart/2005/8/layout/hChevron3"/>
    <dgm:cxn modelId="{523D2920-D82C-4F36-A458-E89D137C54AD}" srcId="{CA5AF936-7143-455A-9AAB-8DF939DFA923}" destId="{3172F4E5-F566-4503-B1BF-A2E2E9ABD43E}" srcOrd="0" destOrd="0" parTransId="{D1245E6D-EEE1-460E-B587-4691A90A1EDA}" sibTransId="{2D6E502A-3BB6-4B82-A72A-E6E3E84B33CB}"/>
    <dgm:cxn modelId="{AFA8429B-DBD5-4D5E-B3AB-C3FBBF3A1355}" type="presParOf" srcId="{58CBE4DF-FC7B-433A-9A35-5BCCAAE386C8}" destId="{951BCF46-082B-4322-A9CB-3D839744F3E9}" srcOrd="0" destOrd="0" presId="urn:microsoft.com/office/officeart/2005/8/layout/hChevron3"/>
    <dgm:cxn modelId="{769D7E2F-B589-49F4-8B7F-B042B3E746CE}" type="presParOf" srcId="{58CBE4DF-FC7B-433A-9A35-5BCCAAE386C8}" destId="{9245D1BC-990B-43DA-91A1-8CBE39229C0C}" srcOrd="1" destOrd="0" presId="urn:microsoft.com/office/officeart/2005/8/layout/hChevron3"/>
    <dgm:cxn modelId="{753BA643-E86D-450C-ABEB-01BBF95C99E2}" type="presParOf" srcId="{58CBE4DF-FC7B-433A-9A35-5BCCAAE386C8}" destId="{F5F2EF94-0570-42C8-8647-EBB8DA56DB9F}" srcOrd="2" destOrd="0" presId="urn:microsoft.com/office/officeart/2005/8/layout/hChevron3"/>
    <dgm:cxn modelId="{2F177EE1-71FA-41DC-98B8-3ECD8432401E}" type="presParOf" srcId="{58CBE4DF-FC7B-433A-9A35-5BCCAAE386C8}" destId="{2641F239-10C2-44F7-9C65-7AEBA5B418D9}" srcOrd="3" destOrd="0" presId="urn:microsoft.com/office/officeart/2005/8/layout/hChevron3"/>
    <dgm:cxn modelId="{B1D1A620-5446-4508-9A0B-333B9DBA56B4}" type="presParOf" srcId="{58CBE4DF-FC7B-433A-9A35-5BCCAAE386C8}" destId="{2DCFA3FB-CB15-43E9-B705-4A904D731164}" srcOrd="4" destOrd="0" presId="urn:microsoft.com/office/officeart/2005/8/layout/hChevron3"/>
    <dgm:cxn modelId="{E5FCDAC5-F0B0-4F24-926E-FAADF9F4F3A1}" type="presParOf" srcId="{58CBE4DF-FC7B-433A-9A35-5BCCAAE386C8}" destId="{77AEAC6F-D829-45A6-968D-5EA801BA7785}" srcOrd="5" destOrd="0" presId="urn:microsoft.com/office/officeart/2005/8/layout/hChevron3"/>
    <dgm:cxn modelId="{07F84389-2A12-4E3B-A21D-905CCAD200EC}" type="presParOf" srcId="{58CBE4DF-FC7B-433A-9A35-5BCCAAE386C8}" destId="{C947FDD5-DB2F-407B-902F-C9F37A8525DB}" srcOrd="6" destOrd="0" presId="urn:microsoft.com/office/officeart/2005/8/layout/hChevron3"/>
    <dgm:cxn modelId="{45B57FA2-6BE0-4673-8C28-7E944A753155}" type="presParOf" srcId="{58CBE4DF-FC7B-433A-9A35-5BCCAAE386C8}" destId="{FE6DB01B-508D-4A8B-8F1D-AC791AD5C7A4}" srcOrd="7" destOrd="0" presId="urn:microsoft.com/office/officeart/2005/8/layout/hChevron3"/>
    <dgm:cxn modelId="{F00FFA32-2DCA-4B27-987F-B39117DE7D6F}" type="presParOf" srcId="{58CBE4DF-FC7B-433A-9A35-5BCCAAE386C8}" destId="{BF66E2AF-BF5B-4C6B-8CD9-7319A44B4131}" srcOrd="8" destOrd="0" presId="urn:microsoft.com/office/officeart/2005/8/layout/hChevron3"/>
    <dgm:cxn modelId="{CD556C30-ED21-4BA8-BAE8-0B796348E262}" type="presParOf" srcId="{58CBE4DF-FC7B-433A-9A35-5BCCAAE386C8}" destId="{D7D870FE-0AB2-47B1-A429-D0808AEA3FDF}" srcOrd="9" destOrd="0" presId="urn:microsoft.com/office/officeart/2005/8/layout/hChevron3"/>
    <dgm:cxn modelId="{94AADDA1-8616-4AD6-8D11-02EF3F18FF34}" type="presParOf" srcId="{58CBE4DF-FC7B-433A-9A35-5BCCAAE386C8}" destId="{72F9D221-1222-4B9B-9C07-5AC1C0FDD627}" srcOrd="10"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5AF936-7143-455A-9AAB-8DF939DFA923}" type="doc">
      <dgm:prSet loTypeId="urn:microsoft.com/office/officeart/2005/8/layout/hChevron3" loCatId="process" qsTypeId="urn:microsoft.com/office/officeart/2005/8/quickstyle/simple1" qsCatId="simple" csTypeId="urn:microsoft.com/office/officeart/2005/8/colors/accent0_1" csCatId="mainScheme" phldr="1"/>
      <dgm:spPr/>
    </dgm:pt>
    <dgm:pt modelId="{3172F4E5-F566-4503-B1BF-A2E2E9ABD43E}">
      <dgm:prSet phldrT="[テキスト]" custT="1"/>
      <dgm:spPr>
        <a:noFill/>
      </dgm:spPr>
      <dgm:t>
        <a:bodyPr/>
        <a:lstStyle/>
        <a:p>
          <a:r>
            <a:rPr kumimoji="1" lang="en-US" altLang="ja-JP" sz="1200" dirty="0" smtClean="0"/>
            <a:t>Background </a:t>
          </a:r>
          <a:endParaRPr kumimoji="1" lang="ja-JP" altLang="en-US" sz="1200" dirty="0"/>
        </a:p>
      </dgm:t>
    </dgm:pt>
    <dgm:pt modelId="{D1245E6D-EEE1-460E-B587-4691A90A1EDA}" type="parTrans" cxnId="{523D2920-D82C-4F36-A458-E89D137C54AD}">
      <dgm:prSet/>
      <dgm:spPr/>
      <dgm:t>
        <a:bodyPr/>
        <a:lstStyle/>
        <a:p>
          <a:endParaRPr kumimoji="1" lang="ja-JP" altLang="en-US" sz="1200"/>
        </a:p>
      </dgm:t>
    </dgm:pt>
    <dgm:pt modelId="{2D6E502A-3BB6-4B82-A72A-E6E3E84B33CB}" type="sibTrans" cxnId="{523D2920-D82C-4F36-A458-E89D137C54AD}">
      <dgm:prSet/>
      <dgm:spPr/>
      <dgm:t>
        <a:bodyPr/>
        <a:lstStyle/>
        <a:p>
          <a:endParaRPr kumimoji="1" lang="ja-JP" altLang="en-US" sz="1200"/>
        </a:p>
      </dgm:t>
    </dgm:pt>
    <dgm:pt modelId="{5349D892-50FD-4324-9529-400D5FBA29F1}">
      <dgm:prSet phldrT="[テキスト]" custT="1"/>
      <dgm:spPr>
        <a:solidFill>
          <a:schemeClr val="tx2">
            <a:lumMod val="40000"/>
            <a:lumOff val="60000"/>
          </a:schemeClr>
        </a:solidFill>
      </dgm:spPr>
      <dgm:t>
        <a:bodyPr/>
        <a:lstStyle/>
        <a:p>
          <a:r>
            <a:rPr kumimoji="1" lang="en-US" altLang="ja-JP" sz="1200" dirty="0" smtClean="0"/>
            <a:t>Method</a:t>
          </a:r>
          <a:endParaRPr kumimoji="1" lang="ja-JP" altLang="en-US" sz="1200" dirty="0"/>
        </a:p>
      </dgm:t>
    </dgm:pt>
    <dgm:pt modelId="{3662547D-2FAA-4DF1-B057-039CD43AF61A}" type="parTrans" cxnId="{41A63348-C5CB-4F93-9475-6854C2C7D325}">
      <dgm:prSet/>
      <dgm:spPr/>
      <dgm:t>
        <a:bodyPr/>
        <a:lstStyle/>
        <a:p>
          <a:endParaRPr kumimoji="1" lang="ja-JP" altLang="en-US" sz="1200"/>
        </a:p>
      </dgm:t>
    </dgm:pt>
    <dgm:pt modelId="{63D1F435-6A63-4246-BC24-119689E21BA0}" type="sibTrans" cxnId="{41A63348-C5CB-4F93-9475-6854C2C7D325}">
      <dgm:prSet/>
      <dgm:spPr/>
      <dgm:t>
        <a:bodyPr/>
        <a:lstStyle/>
        <a:p>
          <a:endParaRPr kumimoji="1" lang="ja-JP" altLang="en-US" sz="1200"/>
        </a:p>
      </dgm:t>
    </dgm:pt>
    <dgm:pt modelId="{632D52F3-EB0A-47D1-A528-41D66ED8E343}">
      <dgm:prSet phldrT="[テキスト]" custT="1"/>
      <dgm:spPr/>
      <dgm:t>
        <a:bodyPr/>
        <a:lstStyle/>
        <a:p>
          <a:r>
            <a:rPr kumimoji="1" lang="en-US" altLang="ja-JP" sz="1200" dirty="0" smtClean="0"/>
            <a:t>Results</a:t>
          </a:r>
          <a:endParaRPr kumimoji="1" lang="ja-JP" altLang="en-US" sz="1200" dirty="0"/>
        </a:p>
      </dgm:t>
    </dgm:pt>
    <dgm:pt modelId="{8941EDF6-C2DD-4C84-8E34-9359A90BA809}" type="parTrans" cxnId="{3E475CBD-C2F3-4436-A19A-FAE6CA7E5DAB}">
      <dgm:prSet/>
      <dgm:spPr/>
      <dgm:t>
        <a:bodyPr/>
        <a:lstStyle/>
        <a:p>
          <a:endParaRPr kumimoji="1" lang="ja-JP" altLang="en-US" sz="1200"/>
        </a:p>
      </dgm:t>
    </dgm:pt>
    <dgm:pt modelId="{FDD86982-0B8A-400D-86BA-C64AF5B57715}" type="sibTrans" cxnId="{3E475CBD-C2F3-4436-A19A-FAE6CA7E5DAB}">
      <dgm:prSet/>
      <dgm:spPr/>
      <dgm:t>
        <a:bodyPr/>
        <a:lstStyle/>
        <a:p>
          <a:endParaRPr kumimoji="1" lang="ja-JP" altLang="en-US" sz="1200"/>
        </a:p>
      </dgm:t>
    </dgm:pt>
    <dgm:pt modelId="{9539A3FA-3D34-4E2A-A726-7917DF463C49}">
      <dgm:prSet phldrT="[テキスト]" custT="1"/>
      <dgm:spPr>
        <a:solidFill>
          <a:schemeClr val="bg1"/>
        </a:solidFill>
      </dgm:spPr>
      <dgm:t>
        <a:bodyPr/>
        <a:lstStyle/>
        <a:p>
          <a:r>
            <a:rPr kumimoji="1" lang="en-US" altLang="ja-JP" sz="1200" dirty="0" smtClean="0"/>
            <a:t>Objective</a:t>
          </a:r>
          <a:endParaRPr kumimoji="1" lang="ja-JP" altLang="en-US" sz="1200" dirty="0"/>
        </a:p>
      </dgm:t>
    </dgm:pt>
    <dgm:pt modelId="{1D258C16-CC2B-4FF8-A557-C0C611806101}" type="parTrans" cxnId="{47F1F7B9-C3DC-4ED5-8811-DB3077764743}">
      <dgm:prSet/>
      <dgm:spPr/>
      <dgm:t>
        <a:bodyPr/>
        <a:lstStyle/>
        <a:p>
          <a:endParaRPr kumimoji="1" lang="ja-JP" altLang="en-US" sz="1200"/>
        </a:p>
      </dgm:t>
    </dgm:pt>
    <dgm:pt modelId="{A133997B-884C-4FC1-9EA6-BF92F077202A}" type="sibTrans" cxnId="{47F1F7B9-C3DC-4ED5-8811-DB3077764743}">
      <dgm:prSet/>
      <dgm:spPr/>
      <dgm:t>
        <a:bodyPr/>
        <a:lstStyle/>
        <a:p>
          <a:endParaRPr kumimoji="1" lang="ja-JP" altLang="en-US" sz="1200"/>
        </a:p>
      </dgm:t>
    </dgm:pt>
    <dgm:pt modelId="{F3534A1C-CF1D-42F3-9471-3391BA2504DA}">
      <dgm:prSet phldrT="[テキスト]" custT="1"/>
      <dgm:spPr/>
      <dgm:t>
        <a:bodyPr/>
        <a:lstStyle/>
        <a:p>
          <a:r>
            <a:rPr kumimoji="1" lang="en-US" altLang="ja-JP" sz="1200" dirty="0" smtClean="0"/>
            <a:t>Discussions</a:t>
          </a:r>
          <a:endParaRPr kumimoji="1" lang="ja-JP" altLang="en-US" sz="1200" dirty="0"/>
        </a:p>
      </dgm:t>
    </dgm:pt>
    <dgm:pt modelId="{95A21745-B8C6-42A3-A4CD-C2A46FD47BCD}" type="parTrans" cxnId="{2BA886E3-0CA1-4885-AC1B-CAC05842F847}">
      <dgm:prSet/>
      <dgm:spPr/>
      <dgm:t>
        <a:bodyPr/>
        <a:lstStyle/>
        <a:p>
          <a:endParaRPr kumimoji="1" lang="ja-JP" altLang="en-US" sz="1200"/>
        </a:p>
      </dgm:t>
    </dgm:pt>
    <dgm:pt modelId="{ADE2ED51-8AE9-492B-AF14-0EB4430F7EA6}" type="sibTrans" cxnId="{2BA886E3-0CA1-4885-AC1B-CAC05842F847}">
      <dgm:prSet/>
      <dgm:spPr/>
      <dgm:t>
        <a:bodyPr/>
        <a:lstStyle/>
        <a:p>
          <a:endParaRPr kumimoji="1" lang="ja-JP" altLang="en-US" sz="1200"/>
        </a:p>
      </dgm:t>
    </dgm:pt>
    <dgm:pt modelId="{3060571E-C46C-488E-A686-7E7F64B0E925}">
      <dgm:prSet phldrT="[テキスト]" custT="1"/>
      <dgm:spPr/>
      <dgm:t>
        <a:bodyPr/>
        <a:lstStyle/>
        <a:p>
          <a:r>
            <a:rPr kumimoji="1" lang="en-US" altLang="ja-JP" sz="1200" dirty="0" smtClean="0"/>
            <a:t>Conclusion &amp; Next </a:t>
          </a:r>
          <a:endParaRPr kumimoji="1" lang="ja-JP" altLang="en-US" sz="1200" dirty="0"/>
        </a:p>
      </dgm:t>
    </dgm:pt>
    <dgm:pt modelId="{72358231-AD0C-49EA-8BA6-010BEEDA6F21}" type="parTrans" cxnId="{7595CEEE-3DCE-4E7C-A46C-BC437EA5D2C0}">
      <dgm:prSet/>
      <dgm:spPr/>
      <dgm:t>
        <a:bodyPr/>
        <a:lstStyle/>
        <a:p>
          <a:endParaRPr kumimoji="1" lang="ja-JP" altLang="en-US" sz="1200"/>
        </a:p>
      </dgm:t>
    </dgm:pt>
    <dgm:pt modelId="{9E39EBBD-D496-4ED8-8FEA-1C11CB505C67}" type="sibTrans" cxnId="{7595CEEE-3DCE-4E7C-A46C-BC437EA5D2C0}">
      <dgm:prSet/>
      <dgm:spPr/>
      <dgm:t>
        <a:bodyPr/>
        <a:lstStyle/>
        <a:p>
          <a:endParaRPr kumimoji="1" lang="ja-JP" altLang="en-US" sz="1200"/>
        </a:p>
      </dgm:t>
    </dgm:pt>
    <dgm:pt modelId="{58CBE4DF-FC7B-433A-9A35-5BCCAAE386C8}" type="pres">
      <dgm:prSet presAssocID="{CA5AF936-7143-455A-9AAB-8DF939DFA923}" presName="Name0" presStyleCnt="0">
        <dgm:presLayoutVars>
          <dgm:dir/>
          <dgm:resizeHandles val="exact"/>
        </dgm:presLayoutVars>
      </dgm:prSet>
      <dgm:spPr/>
    </dgm:pt>
    <dgm:pt modelId="{951BCF46-082B-4322-A9CB-3D839744F3E9}" type="pres">
      <dgm:prSet presAssocID="{3172F4E5-F566-4503-B1BF-A2E2E9ABD43E}" presName="parTxOnly" presStyleLbl="node1" presStyleIdx="0" presStyleCnt="6">
        <dgm:presLayoutVars>
          <dgm:bulletEnabled val="1"/>
        </dgm:presLayoutVars>
      </dgm:prSet>
      <dgm:spPr/>
      <dgm:t>
        <a:bodyPr/>
        <a:lstStyle/>
        <a:p>
          <a:endParaRPr lang="en-US"/>
        </a:p>
      </dgm:t>
    </dgm:pt>
    <dgm:pt modelId="{9245D1BC-990B-43DA-91A1-8CBE39229C0C}" type="pres">
      <dgm:prSet presAssocID="{2D6E502A-3BB6-4B82-A72A-E6E3E84B33CB}" presName="parSpace" presStyleCnt="0"/>
      <dgm:spPr/>
    </dgm:pt>
    <dgm:pt modelId="{F5F2EF94-0570-42C8-8647-EBB8DA56DB9F}" type="pres">
      <dgm:prSet presAssocID="{9539A3FA-3D34-4E2A-A726-7917DF463C49}" presName="parTxOnly" presStyleLbl="node1" presStyleIdx="1" presStyleCnt="6" custLinFactNeighborX="-13115" custLinFactNeighborY="-18478">
        <dgm:presLayoutVars>
          <dgm:bulletEnabled val="1"/>
        </dgm:presLayoutVars>
      </dgm:prSet>
      <dgm:spPr/>
      <dgm:t>
        <a:bodyPr/>
        <a:lstStyle/>
        <a:p>
          <a:endParaRPr lang="en-US"/>
        </a:p>
      </dgm:t>
    </dgm:pt>
    <dgm:pt modelId="{2641F239-10C2-44F7-9C65-7AEBA5B418D9}" type="pres">
      <dgm:prSet presAssocID="{A133997B-884C-4FC1-9EA6-BF92F077202A}" presName="parSpace" presStyleCnt="0"/>
      <dgm:spPr/>
    </dgm:pt>
    <dgm:pt modelId="{2DCFA3FB-CB15-43E9-B705-4A904D731164}" type="pres">
      <dgm:prSet presAssocID="{5349D892-50FD-4324-9529-400D5FBA29F1}" presName="parTxOnly" presStyleLbl="node1" presStyleIdx="2" presStyleCnt="6">
        <dgm:presLayoutVars>
          <dgm:bulletEnabled val="1"/>
        </dgm:presLayoutVars>
      </dgm:prSet>
      <dgm:spPr/>
      <dgm:t>
        <a:bodyPr/>
        <a:lstStyle/>
        <a:p>
          <a:endParaRPr lang="en-US"/>
        </a:p>
      </dgm:t>
    </dgm:pt>
    <dgm:pt modelId="{77AEAC6F-D829-45A6-968D-5EA801BA7785}" type="pres">
      <dgm:prSet presAssocID="{63D1F435-6A63-4246-BC24-119689E21BA0}" presName="parSpace" presStyleCnt="0"/>
      <dgm:spPr/>
    </dgm:pt>
    <dgm:pt modelId="{C947FDD5-DB2F-407B-902F-C9F37A8525DB}" type="pres">
      <dgm:prSet presAssocID="{632D52F3-EB0A-47D1-A528-41D66ED8E343}" presName="parTxOnly" presStyleLbl="node1" presStyleIdx="3" presStyleCnt="6">
        <dgm:presLayoutVars>
          <dgm:bulletEnabled val="1"/>
        </dgm:presLayoutVars>
      </dgm:prSet>
      <dgm:spPr/>
      <dgm:t>
        <a:bodyPr/>
        <a:lstStyle/>
        <a:p>
          <a:endParaRPr lang="en-US"/>
        </a:p>
      </dgm:t>
    </dgm:pt>
    <dgm:pt modelId="{FE6DB01B-508D-4A8B-8F1D-AC791AD5C7A4}" type="pres">
      <dgm:prSet presAssocID="{FDD86982-0B8A-400D-86BA-C64AF5B57715}" presName="parSpace" presStyleCnt="0"/>
      <dgm:spPr/>
    </dgm:pt>
    <dgm:pt modelId="{BF66E2AF-BF5B-4C6B-8CD9-7319A44B4131}" type="pres">
      <dgm:prSet presAssocID="{F3534A1C-CF1D-42F3-9471-3391BA2504DA}" presName="parTxOnly" presStyleLbl="node1" presStyleIdx="4" presStyleCnt="6">
        <dgm:presLayoutVars>
          <dgm:bulletEnabled val="1"/>
        </dgm:presLayoutVars>
      </dgm:prSet>
      <dgm:spPr/>
      <dgm:t>
        <a:bodyPr/>
        <a:lstStyle/>
        <a:p>
          <a:endParaRPr kumimoji="1" lang="ja-JP" altLang="en-US"/>
        </a:p>
      </dgm:t>
    </dgm:pt>
    <dgm:pt modelId="{D7D870FE-0AB2-47B1-A429-D0808AEA3FDF}" type="pres">
      <dgm:prSet presAssocID="{ADE2ED51-8AE9-492B-AF14-0EB4430F7EA6}" presName="parSpace" presStyleCnt="0"/>
      <dgm:spPr/>
    </dgm:pt>
    <dgm:pt modelId="{72F9D221-1222-4B9B-9C07-5AC1C0FDD627}" type="pres">
      <dgm:prSet presAssocID="{3060571E-C46C-488E-A686-7E7F64B0E925}" presName="parTxOnly" presStyleLbl="node1" presStyleIdx="5" presStyleCnt="6">
        <dgm:presLayoutVars>
          <dgm:bulletEnabled val="1"/>
        </dgm:presLayoutVars>
      </dgm:prSet>
      <dgm:spPr/>
      <dgm:t>
        <a:bodyPr/>
        <a:lstStyle/>
        <a:p>
          <a:endParaRPr kumimoji="1" lang="ja-JP" altLang="en-US"/>
        </a:p>
      </dgm:t>
    </dgm:pt>
  </dgm:ptLst>
  <dgm:cxnLst>
    <dgm:cxn modelId="{C77F359F-8212-4E79-B82E-C487E19511D0}" type="presOf" srcId="{632D52F3-EB0A-47D1-A528-41D66ED8E343}" destId="{C947FDD5-DB2F-407B-902F-C9F37A8525DB}" srcOrd="0" destOrd="0" presId="urn:microsoft.com/office/officeart/2005/8/layout/hChevron3"/>
    <dgm:cxn modelId="{47F1F7B9-C3DC-4ED5-8811-DB3077764743}" srcId="{CA5AF936-7143-455A-9AAB-8DF939DFA923}" destId="{9539A3FA-3D34-4E2A-A726-7917DF463C49}" srcOrd="1" destOrd="0" parTransId="{1D258C16-CC2B-4FF8-A557-C0C611806101}" sibTransId="{A133997B-884C-4FC1-9EA6-BF92F077202A}"/>
    <dgm:cxn modelId="{7595CEEE-3DCE-4E7C-A46C-BC437EA5D2C0}" srcId="{CA5AF936-7143-455A-9AAB-8DF939DFA923}" destId="{3060571E-C46C-488E-A686-7E7F64B0E925}" srcOrd="5" destOrd="0" parTransId="{72358231-AD0C-49EA-8BA6-010BEEDA6F21}" sibTransId="{9E39EBBD-D496-4ED8-8FEA-1C11CB505C67}"/>
    <dgm:cxn modelId="{3E475CBD-C2F3-4436-A19A-FAE6CA7E5DAB}" srcId="{CA5AF936-7143-455A-9AAB-8DF939DFA923}" destId="{632D52F3-EB0A-47D1-A528-41D66ED8E343}" srcOrd="3" destOrd="0" parTransId="{8941EDF6-C2DD-4C84-8E34-9359A90BA809}" sibTransId="{FDD86982-0B8A-400D-86BA-C64AF5B57715}"/>
    <dgm:cxn modelId="{523D2920-D82C-4F36-A458-E89D137C54AD}" srcId="{CA5AF936-7143-455A-9AAB-8DF939DFA923}" destId="{3172F4E5-F566-4503-B1BF-A2E2E9ABD43E}" srcOrd="0" destOrd="0" parTransId="{D1245E6D-EEE1-460E-B587-4691A90A1EDA}" sibTransId="{2D6E502A-3BB6-4B82-A72A-E6E3E84B33CB}"/>
    <dgm:cxn modelId="{381EA74A-C5EB-4B3F-AE14-2F3C6AA5A770}" type="presOf" srcId="{9539A3FA-3D34-4E2A-A726-7917DF463C49}" destId="{F5F2EF94-0570-42C8-8647-EBB8DA56DB9F}" srcOrd="0" destOrd="0" presId="urn:microsoft.com/office/officeart/2005/8/layout/hChevron3"/>
    <dgm:cxn modelId="{CFABE06F-83F3-4313-85F1-34F5B8E9FCAF}" type="presOf" srcId="{5349D892-50FD-4324-9529-400D5FBA29F1}" destId="{2DCFA3FB-CB15-43E9-B705-4A904D731164}" srcOrd="0" destOrd="0" presId="urn:microsoft.com/office/officeart/2005/8/layout/hChevron3"/>
    <dgm:cxn modelId="{519C1BEA-D8C9-414A-8301-CD1DE7CA6A50}" type="presOf" srcId="{F3534A1C-CF1D-42F3-9471-3391BA2504DA}" destId="{BF66E2AF-BF5B-4C6B-8CD9-7319A44B4131}" srcOrd="0" destOrd="0" presId="urn:microsoft.com/office/officeart/2005/8/layout/hChevron3"/>
    <dgm:cxn modelId="{41A63348-C5CB-4F93-9475-6854C2C7D325}" srcId="{CA5AF936-7143-455A-9AAB-8DF939DFA923}" destId="{5349D892-50FD-4324-9529-400D5FBA29F1}" srcOrd="2" destOrd="0" parTransId="{3662547D-2FAA-4DF1-B057-039CD43AF61A}" sibTransId="{63D1F435-6A63-4246-BC24-119689E21BA0}"/>
    <dgm:cxn modelId="{2BA886E3-0CA1-4885-AC1B-CAC05842F847}" srcId="{CA5AF936-7143-455A-9AAB-8DF939DFA923}" destId="{F3534A1C-CF1D-42F3-9471-3391BA2504DA}" srcOrd="4" destOrd="0" parTransId="{95A21745-B8C6-42A3-A4CD-C2A46FD47BCD}" sibTransId="{ADE2ED51-8AE9-492B-AF14-0EB4430F7EA6}"/>
    <dgm:cxn modelId="{B1B8166F-D699-48C1-A9D2-B7226DD0C5C4}" type="presOf" srcId="{3172F4E5-F566-4503-B1BF-A2E2E9ABD43E}" destId="{951BCF46-082B-4322-A9CB-3D839744F3E9}" srcOrd="0" destOrd="0" presId="urn:microsoft.com/office/officeart/2005/8/layout/hChevron3"/>
    <dgm:cxn modelId="{76F519DF-9508-4F48-B78B-7A4269242DA2}" type="presOf" srcId="{CA5AF936-7143-455A-9AAB-8DF939DFA923}" destId="{58CBE4DF-FC7B-433A-9A35-5BCCAAE386C8}" srcOrd="0" destOrd="0" presId="urn:microsoft.com/office/officeart/2005/8/layout/hChevron3"/>
    <dgm:cxn modelId="{A1B59B61-7C89-494B-AA41-43ECFD550DDD}" type="presOf" srcId="{3060571E-C46C-488E-A686-7E7F64B0E925}" destId="{72F9D221-1222-4B9B-9C07-5AC1C0FDD627}" srcOrd="0" destOrd="0" presId="urn:microsoft.com/office/officeart/2005/8/layout/hChevron3"/>
    <dgm:cxn modelId="{B04F6DB3-766A-44E1-A6EC-D2B859870A4D}" type="presParOf" srcId="{58CBE4DF-FC7B-433A-9A35-5BCCAAE386C8}" destId="{951BCF46-082B-4322-A9CB-3D839744F3E9}" srcOrd="0" destOrd="0" presId="urn:microsoft.com/office/officeart/2005/8/layout/hChevron3"/>
    <dgm:cxn modelId="{91EC3703-E332-4430-BA76-3E1AA0F4654A}" type="presParOf" srcId="{58CBE4DF-FC7B-433A-9A35-5BCCAAE386C8}" destId="{9245D1BC-990B-43DA-91A1-8CBE39229C0C}" srcOrd="1" destOrd="0" presId="urn:microsoft.com/office/officeart/2005/8/layout/hChevron3"/>
    <dgm:cxn modelId="{5B084BCF-8316-44A7-90CA-D3A692A765E5}" type="presParOf" srcId="{58CBE4DF-FC7B-433A-9A35-5BCCAAE386C8}" destId="{F5F2EF94-0570-42C8-8647-EBB8DA56DB9F}" srcOrd="2" destOrd="0" presId="urn:microsoft.com/office/officeart/2005/8/layout/hChevron3"/>
    <dgm:cxn modelId="{8428B08B-2BC0-4472-BAB2-BDB2B2754278}" type="presParOf" srcId="{58CBE4DF-FC7B-433A-9A35-5BCCAAE386C8}" destId="{2641F239-10C2-44F7-9C65-7AEBA5B418D9}" srcOrd="3" destOrd="0" presId="urn:microsoft.com/office/officeart/2005/8/layout/hChevron3"/>
    <dgm:cxn modelId="{59164929-7F3F-46A3-B513-A1E842F2DAF5}" type="presParOf" srcId="{58CBE4DF-FC7B-433A-9A35-5BCCAAE386C8}" destId="{2DCFA3FB-CB15-43E9-B705-4A904D731164}" srcOrd="4" destOrd="0" presId="urn:microsoft.com/office/officeart/2005/8/layout/hChevron3"/>
    <dgm:cxn modelId="{9ECDD4C1-67AF-487C-8CA4-B665E0C7727B}" type="presParOf" srcId="{58CBE4DF-FC7B-433A-9A35-5BCCAAE386C8}" destId="{77AEAC6F-D829-45A6-968D-5EA801BA7785}" srcOrd="5" destOrd="0" presId="urn:microsoft.com/office/officeart/2005/8/layout/hChevron3"/>
    <dgm:cxn modelId="{9E85BC94-0A7F-44C9-B912-9122D545BD17}" type="presParOf" srcId="{58CBE4DF-FC7B-433A-9A35-5BCCAAE386C8}" destId="{C947FDD5-DB2F-407B-902F-C9F37A8525DB}" srcOrd="6" destOrd="0" presId="urn:microsoft.com/office/officeart/2005/8/layout/hChevron3"/>
    <dgm:cxn modelId="{1E32D585-5095-46B4-A509-BFEDDDF7AAEE}" type="presParOf" srcId="{58CBE4DF-FC7B-433A-9A35-5BCCAAE386C8}" destId="{FE6DB01B-508D-4A8B-8F1D-AC791AD5C7A4}" srcOrd="7" destOrd="0" presId="urn:microsoft.com/office/officeart/2005/8/layout/hChevron3"/>
    <dgm:cxn modelId="{289790F5-626F-4593-85CC-3D06A34E593B}" type="presParOf" srcId="{58CBE4DF-FC7B-433A-9A35-5BCCAAE386C8}" destId="{BF66E2AF-BF5B-4C6B-8CD9-7319A44B4131}" srcOrd="8" destOrd="0" presId="urn:microsoft.com/office/officeart/2005/8/layout/hChevron3"/>
    <dgm:cxn modelId="{018A56EF-EB4E-41C0-87C0-A166DEB4F895}" type="presParOf" srcId="{58CBE4DF-FC7B-433A-9A35-5BCCAAE386C8}" destId="{D7D870FE-0AB2-47B1-A429-D0808AEA3FDF}" srcOrd="9" destOrd="0" presId="urn:microsoft.com/office/officeart/2005/8/layout/hChevron3"/>
    <dgm:cxn modelId="{7C25C7BF-C8DD-4083-B309-02FDB1100AC9}" type="presParOf" srcId="{58CBE4DF-FC7B-433A-9A35-5BCCAAE386C8}" destId="{72F9D221-1222-4B9B-9C07-5AC1C0FDD627}" srcOrd="10"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5AF936-7143-455A-9AAB-8DF939DFA923}" type="doc">
      <dgm:prSet loTypeId="urn:microsoft.com/office/officeart/2005/8/layout/hChevron3" loCatId="process" qsTypeId="urn:microsoft.com/office/officeart/2005/8/quickstyle/simple1" qsCatId="simple" csTypeId="urn:microsoft.com/office/officeart/2005/8/colors/accent0_1" csCatId="mainScheme" phldr="1"/>
      <dgm:spPr/>
    </dgm:pt>
    <dgm:pt modelId="{3172F4E5-F566-4503-B1BF-A2E2E9ABD43E}">
      <dgm:prSet phldrT="[テキスト]" custT="1"/>
      <dgm:spPr>
        <a:noFill/>
      </dgm:spPr>
      <dgm:t>
        <a:bodyPr/>
        <a:lstStyle/>
        <a:p>
          <a:r>
            <a:rPr kumimoji="1" lang="en-US" altLang="ja-JP" sz="1200" dirty="0" smtClean="0"/>
            <a:t>Background </a:t>
          </a:r>
          <a:endParaRPr kumimoji="1" lang="ja-JP" altLang="en-US" sz="1200" dirty="0"/>
        </a:p>
      </dgm:t>
    </dgm:pt>
    <dgm:pt modelId="{D1245E6D-EEE1-460E-B587-4691A90A1EDA}" type="parTrans" cxnId="{523D2920-D82C-4F36-A458-E89D137C54AD}">
      <dgm:prSet/>
      <dgm:spPr/>
      <dgm:t>
        <a:bodyPr/>
        <a:lstStyle/>
        <a:p>
          <a:endParaRPr kumimoji="1" lang="ja-JP" altLang="en-US" sz="1200"/>
        </a:p>
      </dgm:t>
    </dgm:pt>
    <dgm:pt modelId="{2D6E502A-3BB6-4B82-A72A-E6E3E84B33CB}" type="sibTrans" cxnId="{523D2920-D82C-4F36-A458-E89D137C54AD}">
      <dgm:prSet/>
      <dgm:spPr/>
      <dgm:t>
        <a:bodyPr/>
        <a:lstStyle/>
        <a:p>
          <a:endParaRPr kumimoji="1" lang="ja-JP" altLang="en-US" sz="1200"/>
        </a:p>
      </dgm:t>
    </dgm:pt>
    <dgm:pt modelId="{5349D892-50FD-4324-9529-400D5FBA29F1}">
      <dgm:prSet phldrT="[テキスト]" custT="1"/>
      <dgm:spPr>
        <a:solidFill>
          <a:schemeClr val="tx2">
            <a:lumMod val="40000"/>
            <a:lumOff val="60000"/>
          </a:schemeClr>
        </a:solidFill>
      </dgm:spPr>
      <dgm:t>
        <a:bodyPr/>
        <a:lstStyle/>
        <a:p>
          <a:r>
            <a:rPr kumimoji="1" lang="en-US" altLang="ja-JP" sz="1200" dirty="0" smtClean="0"/>
            <a:t>Method</a:t>
          </a:r>
          <a:endParaRPr kumimoji="1" lang="ja-JP" altLang="en-US" sz="1200" dirty="0"/>
        </a:p>
      </dgm:t>
    </dgm:pt>
    <dgm:pt modelId="{3662547D-2FAA-4DF1-B057-039CD43AF61A}" type="parTrans" cxnId="{41A63348-C5CB-4F93-9475-6854C2C7D325}">
      <dgm:prSet/>
      <dgm:spPr/>
      <dgm:t>
        <a:bodyPr/>
        <a:lstStyle/>
        <a:p>
          <a:endParaRPr kumimoji="1" lang="ja-JP" altLang="en-US" sz="1200"/>
        </a:p>
      </dgm:t>
    </dgm:pt>
    <dgm:pt modelId="{63D1F435-6A63-4246-BC24-119689E21BA0}" type="sibTrans" cxnId="{41A63348-C5CB-4F93-9475-6854C2C7D325}">
      <dgm:prSet/>
      <dgm:spPr/>
      <dgm:t>
        <a:bodyPr/>
        <a:lstStyle/>
        <a:p>
          <a:endParaRPr kumimoji="1" lang="ja-JP" altLang="en-US" sz="1200"/>
        </a:p>
      </dgm:t>
    </dgm:pt>
    <dgm:pt modelId="{632D52F3-EB0A-47D1-A528-41D66ED8E343}">
      <dgm:prSet phldrT="[テキスト]" custT="1"/>
      <dgm:spPr/>
      <dgm:t>
        <a:bodyPr/>
        <a:lstStyle/>
        <a:p>
          <a:r>
            <a:rPr kumimoji="1" lang="en-US" altLang="ja-JP" sz="1200" dirty="0" smtClean="0"/>
            <a:t>Results</a:t>
          </a:r>
          <a:endParaRPr kumimoji="1" lang="ja-JP" altLang="en-US" sz="1200" dirty="0"/>
        </a:p>
      </dgm:t>
    </dgm:pt>
    <dgm:pt modelId="{8941EDF6-C2DD-4C84-8E34-9359A90BA809}" type="parTrans" cxnId="{3E475CBD-C2F3-4436-A19A-FAE6CA7E5DAB}">
      <dgm:prSet/>
      <dgm:spPr/>
      <dgm:t>
        <a:bodyPr/>
        <a:lstStyle/>
        <a:p>
          <a:endParaRPr kumimoji="1" lang="ja-JP" altLang="en-US" sz="1200"/>
        </a:p>
      </dgm:t>
    </dgm:pt>
    <dgm:pt modelId="{FDD86982-0B8A-400D-86BA-C64AF5B57715}" type="sibTrans" cxnId="{3E475CBD-C2F3-4436-A19A-FAE6CA7E5DAB}">
      <dgm:prSet/>
      <dgm:spPr/>
      <dgm:t>
        <a:bodyPr/>
        <a:lstStyle/>
        <a:p>
          <a:endParaRPr kumimoji="1" lang="ja-JP" altLang="en-US" sz="1200"/>
        </a:p>
      </dgm:t>
    </dgm:pt>
    <dgm:pt modelId="{9539A3FA-3D34-4E2A-A726-7917DF463C49}">
      <dgm:prSet phldrT="[テキスト]" custT="1"/>
      <dgm:spPr>
        <a:solidFill>
          <a:schemeClr val="bg1"/>
        </a:solidFill>
      </dgm:spPr>
      <dgm:t>
        <a:bodyPr/>
        <a:lstStyle/>
        <a:p>
          <a:r>
            <a:rPr kumimoji="1" lang="en-US" altLang="ja-JP" sz="1200" dirty="0" smtClean="0"/>
            <a:t>Objective</a:t>
          </a:r>
          <a:endParaRPr kumimoji="1" lang="ja-JP" altLang="en-US" sz="1200" dirty="0"/>
        </a:p>
      </dgm:t>
    </dgm:pt>
    <dgm:pt modelId="{1D258C16-CC2B-4FF8-A557-C0C611806101}" type="parTrans" cxnId="{47F1F7B9-C3DC-4ED5-8811-DB3077764743}">
      <dgm:prSet/>
      <dgm:spPr/>
      <dgm:t>
        <a:bodyPr/>
        <a:lstStyle/>
        <a:p>
          <a:endParaRPr kumimoji="1" lang="ja-JP" altLang="en-US" sz="1200"/>
        </a:p>
      </dgm:t>
    </dgm:pt>
    <dgm:pt modelId="{A133997B-884C-4FC1-9EA6-BF92F077202A}" type="sibTrans" cxnId="{47F1F7B9-C3DC-4ED5-8811-DB3077764743}">
      <dgm:prSet/>
      <dgm:spPr/>
      <dgm:t>
        <a:bodyPr/>
        <a:lstStyle/>
        <a:p>
          <a:endParaRPr kumimoji="1" lang="ja-JP" altLang="en-US" sz="1200"/>
        </a:p>
      </dgm:t>
    </dgm:pt>
    <dgm:pt modelId="{F3534A1C-CF1D-42F3-9471-3391BA2504DA}">
      <dgm:prSet phldrT="[テキスト]" custT="1"/>
      <dgm:spPr/>
      <dgm:t>
        <a:bodyPr/>
        <a:lstStyle/>
        <a:p>
          <a:r>
            <a:rPr kumimoji="1" lang="en-US" altLang="ja-JP" sz="1200" dirty="0" smtClean="0"/>
            <a:t>Discussions</a:t>
          </a:r>
          <a:endParaRPr kumimoji="1" lang="ja-JP" altLang="en-US" sz="1200" dirty="0"/>
        </a:p>
      </dgm:t>
    </dgm:pt>
    <dgm:pt modelId="{95A21745-B8C6-42A3-A4CD-C2A46FD47BCD}" type="parTrans" cxnId="{2BA886E3-0CA1-4885-AC1B-CAC05842F847}">
      <dgm:prSet/>
      <dgm:spPr/>
      <dgm:t>
        <a:bodyPr/>
        <a:lstStyle/>
        <a:p>
          <a:endParaRPr kumimoji="1" lang="ja-JP" altLang="en-US" sz="1200"/>
        </a:p>
      </dgm:t>
    </dgm:pt>
    <dgm:pt modelId="{ADE2ED51-8AE9-492B-AF14-0EB4430F7EA6}" type="sibTrans" cxnId="{2BA886E3-0CA1-4885-AC1B-CAC05842F847}">
      <dgm:prSet/>
      <dgm:spPr/>
      <dgm:t>
        <a:bodyPr/>
        <a:lstStyle/>
        <a:p>
          <a:endParaRPr kumimoji="1" lang="ja-JP" altLang="en-US" sz="1200"/>
        </a:p>
      </dgm:t>
    </dgm:pt>
    <dgm:pt modelId="{3060571E-C46C-488E-A686-7E7F64B0E925}">
      <dgm:prSet phldrT="[テキスト]" custT="1"/>
      <dgm:spPr/>
      <dgm:t>
        <a:bodyPr/>
        <a:lstStyle/>
        <a:p>
          <a:r>
            <a:rPr kumimoji="1" lang="en-US" altLang="ja-JP" sz="1200" dirty="0" smtClean="0"/>
            <a:t>Conclusion &amp; Next </a:t>
          </a:r>
          <a:endParaRPr kumimoji="1" lang="ja-JP" altLang="en-US" sz="1200" dirty="0"/>
        </a:p>
      </dgm:t>
    </dgm:pt>
    <dgm:pt modelId="{72358231-AD0C-49EA-8BA6-010BEEDA6F21}" type="parTrans" cxnId="{7595CEEE-3DCE-4E7C-A46C-BC437EA5D2C0}">
      <dgm:prSet/>
      <dgm:spPr/>
      <dgm:t>
        <a:bodyPr/>
        <a:lstStyle/>
        <a:p>
          <a:endParaRPr kumimoji="1" lang="ja-JP" altLang="en-US" sz="1200"/>
        </a:p>
      </dgm:t>
    </dgm:pt>
    <dgm:pt modelId="{9E39EBBD-D496-4ED8-8FEA-1C11CB505C67}" type="sibTrans" cxnId="{7595CEEE-3DCE-4E7C-A46C-BC437EA5D2C0}">
      <dgm:prSet/>
      <dgm:spPr/>
      <dgm:t>
        <a:bodyPr/>
        <a:lstStyle/>
        <a:p>
          <a:endParaRPr kumimoji="1" lang="ja-JP" altLang="en-US" sz="1200"/>
        </a:p>
      </dgm:t>
    </dgm:pt>
    <dgm:pt modelId="{58CBE4DF-FC7B-433A-9A35-5BCCAAE386C8}" type="pres">
      <dgm:prSet presAssocID="{CA5AF936-7143-455A-9AAB-8DF939DFA923}" presName="Name0" presStyleCnt="0">
        <dgm:presLayoutVars>
          <dgm:dir/>
          <dgm:resizeHandles val="exact"/>
        </dgm:presLayoutVars>
      </dgm:prSet>
      <dgm:spPr/>
    </dgm:pt>
    <dgm:pt modelId="{951BCF46-082B-4322-A9CB-3D839744F3E9}" type="pres">
      <dgm:prSet presAssocID="{3172F4E5-F566-4503-B1BF-A2E2E9ABD43E}" presName="parTxOnly" presStyleLbl="node1" presStyleIdx="0" presStyleCnt="6">
        <dgm:presLayoutVars>
          <dgm:bulletEnabled val="1"/>
        </dgm:presLayoutVars>
      </dgm:prSet>
      <dgm:spPr/>
      <dgm:t>
        <a:bodyPr/>
        <a:lstStyle/>
        <a:p>
          <a:endParaRPr lang="en-US"/>
        </a:p>
      </dgm:t>
    </dgm:pt>
    <dgm:pt modelId="{9245D1BC-990B-43DA-91A1-8CBE39229C0C}" type="pres">
      <dgm:prSet presAssocID="{2D6E502A-3BB6-4B82-A72A-E6E3E84B33CB}" presName="parSpace" presStyleCnt="0"/>
      <dgm:spPr/>
    </dgm:pt>
    <dgm:pt modelId="{F5F2EF94-0570-42C8-8647-EBB8DA56DB9F}" type="pres">
      <dgm:prSet presAssocID="{9539A3FA-3D34-4E2A-A726-7917DF463C49}" presName="parTxOnly" presStyleLbl="node1" presStyleIdx="1" presStyleCnt="6" custLinFactNeighborX="-13115" custLinFactNeighborY="-18478">
        <dgm:presLayoutVars>
          <dgm:bulletEnabled val="1"/>
        </dgm:presLayoutVars>
      </dgm:prSet>
      <dgm:spPr/>
      <dgm:t>
        <a:bodyPr/>
        <a:lstStyle/>
        <a:p>
          <a:endParaRPr lang="en-US"/>
        </a:p>
      </dgm:t>
    </dgm:pt>
    <dgm:pt modelId="{2641F239-10C2-44F7-9C65-7AEBA5B418D9}" type="pres">
      <dgm:prSet presAssocID="{A133997B-884C-4FC1-9EA6-BF92F077202A}" presName="parSpace" presStyleCnt="0"/>
      <dgm:spPr/>
    </dgm:pt>
    <dgm:pt modelId="{2DCFA3FB-CB15-43E9-B705-4A904D731164}" type="pres">
      <dgm:prSet presAssocID="{5349D892-50FD-4324-9529-400D5FBA29F1}" presName="parTxOnly" presStyleLbl="node1" presStyleIdx="2" presStyleCnt="6">
        <dgm:presLayoutVars>
          <dgm:bulletEnabled val="1"/>
        </dgm:presLayoutVars>
      </dgm:prSet>
      <dgm:spPr/>
      <dgm:t>
        <a:bodyPr/>
        <a:lstStyle/>
        <a:p>
          <a:endParaRPr lang="en-US"/>
        </a:p>
      </dgm:t>
    </dgm:pt>
    <dgm:pt modelId="{77AEAC6F-D829-45A6-968D-5EA801BA7785}" type="pres">
      <dgm:prSet presAssocID="{63D1F435-6A63-4246-BC24-119689E21BA0}" presName="parSpace" presStyleCnt="0"/>
      <dgm:spPr/>
    </dgm:pt>
    <dgm:pt modelId="{C947FDD5-DB2F-407B-902F-C9F37A8525DB}" type="pres">
      <dgm:prSet presAssocID="{632D52F3-EB0A-47D1-A528-41D66ED8E343}" presName="parTxOnly" presStyleLbl="node1" presStyleIdx="3" presStyleCnt="6">
        <dgm:presLayoutVars>
          <dgm:bulletEnabled val="1"/>
        </dgm:presLayoutVars>
      </dgm:prSet>
      <dgm:spPr/>
      <dgm:t>
        <a:bodyPr/>
        <a:lstStyle/>
        <a:p>
          <a:endParaRPr lang="en-US"/>
        </a:p>
      </dgm:t>
    </dgm:pt>
    <dgm:pt modelId="{FE6DB01B-508D-4A8B-8F1D-AC791AD5C7A4}" type="pres">
      <dgm:prSet presAssocID="{FDD86982-0B8A-400D-86BA-C64AF5B57715}" presName="parSpace" presStyleCnt="0"/>
      <dgm:spPr/>
    </dgm:pt>
    <dgm:pt modelId="{BF66E2AF-BF5B-4C6B-8CD9-7319A44B4131}" type="pres">
      <dgm:prSet presAssocID="{F3534A1C-CF1D-42F3-9471-3391BA2504DA}" presName="parTxOnly" presStyleLbl="node1" presStyleIdx="4" presStyleCnt="6">
        <dgm:presLayoutVars>
          <dgm:bulletEnabled val="1"/>
        </dgm:presLayoutVars>
      </dgm:prSet>
      <dgm:spPr/>
      <dgm:t>
        <a:bodyPr/>
        <a:lstStyle/>
        <a:p>
          <a:endParaRPr kumimoji="1" lang="ja-JP" altLang="en-US"/>
        </a:p>
      </dgm:t>
    </dgm:pt>
    <dgm:pt modelId="{D7D870FE-0AB2-47B1-A429-D0808AEA3FDF}" type="pres">
      <dgm:prSet presAssocID="{ADE2ED51-8AE9-492B-AF14-0EB4430F7EA6}" presName="parSpace" presStyleCnt="0"/>
      <dgm:spPr/>
    </dgm:pt>
    <dgm:pt modelId="{72F9D221-1222-4B9B-9C07-5AC1C0FDD627}" type="pres">
      <dgm:prSet presAssocID="{3060571E-C46C-488E-A686-7E7F64B0E925}" presName="parTxOnly" presStyleLbl="node1" presStyleIdx="5" presStyleCnt="6">
        <dgm:presLayoutVars>
          <dgm:bulletEnabled val="1"/>
        </dgm:presLayoutVars>
      </dgm:prSet>
      <dgm:spPr/>
      <dgm:t>
        <a:bodyPr/>
        <a:lstStyle/>
        <a:p>
          <a:endParaRPr kumimoji="1" lang="ja-JP" altLang="en-US"/>
        </a:p>
      </dgm:t>
    </dgm:pt>
  </dgm:ptLst>
  <dgm:cxnLst>
    <dgm:cxn modelId="{42EB1A46-FF93-4872-BB5B-5510572C4461}" type="presOf" srcId="{3060571E-C46C-488E-A686-7E7F64B0E925}" destId="{72F9D221-1222-4B9B-9C07-5AC1C0FDD627}" srcOrd="0" destOrd="0" presId="urn:microsoft.com/office/officeart/2005/8/layout/hChevron3"/>
    <dgm:cxn modelId="{1E08052F-D099-466E-B5A8-99AC3F1666A4}" type="presOf" srcId="{632D52F3-EB0A-47D1-A528-41D66ED8E343}" destId="{C947FDD5-DB2F-407B-902F-C9F37A8525DB}" srcOrd="0" destOrd="0" presId="urn:microsoft.com/office/officeart/2005/8/layout/hChevron3"/>
    <dgm:cxn modelId="{47F1F7B9-C3DC-4ED5-8811-DB3077764743}" srcId="{CA5AF936-7143-455A-9AAB-8DF939DFA923}" destId="{9539A3FA-3D34-4E2A-A726-7917DF463C49}" srcOrd="1" destOrd="0" parTransId="{1D258C16-CC2B-4FF8-A557-C0C611806101}" sibTransId="{A133997B-884C-4FC1-9EA6-BF92F077202A}"/>
    <dgm:cxn modelId="{7595CEEE-3DCE-4E7C-A46C-BC437EA5D2C0}" srcId="{CA5AF936-7143-455A-9AAB-8DF939DFA923}" destId="{3060571E-C46C-488E-A686-7E7F64B0E925}" srcOrd="5" destOrd="0" parTransId="{72358231-AD0C-49EA-8BA6-010BEEDA6F21}" sibTransId="{9E39EBBD-D496-4ED8-8FEA-1C11CB505C67}"/>
    <dgm:cxn modelId="{3E475CBD-C2F3-4436-A19A-FAE6CA7E5DAB}" srcId="{CA5AF936-7143-455A-9AAB-8DF939DFA923}" destId="{632D52F3-EB0A-47D1-A528-41D66ED8E343}" srcOrd="3" destOrd="0" parTransId="{8941EDF6-C2DD-4C84-8E34-9359A90BA809}" sibTransId="{FDD86982-0B8A-400D-86BA-C64AF5B57715}"/>
    <dgm:cxn modelId="{523D2920-D82C-4F36-A458-E89D137C54AD}" srcId="{CA5AF936-7143-455A-9AAB-8DF939DFA923}" destId="{3172F4E5-F566-4503-B1BF-A2E2E9ABD43E}" srcOrd="0" destOrd="0" parTransId="{D1245E6D-EEE1-460E-B587-4691A90A1EDA}" sibTransId="{2D6E502A-3BB6-4B82-A72A-E6E3E84B33CB}"/>
    <dgm:cxn modelId="{13909D21-0B38-43B1-904D-6131E417812F}" type="presOf" srcId="{CA5AF936-7143-455A-9AAB-8DF939DFA923}" destId="{58CBE4DF-FC7B-433A-9A35-5BCCAAE386C8}" srcOrd="0" destOrd="0" presId="urn:microsoft.com/office/officeart/2005/8/layout/hChevron3"/>
    <dgm:cxn modelId="{14821CBC-8FC5-412D-8CF7-EF0ECB7F38DD}" type="presOf" srcId="{F3534A1C-CF1D-42F3-9471-3391BA2504DA}" destId="{BF66E2AF-BF5B-4C6B-8CD9-7319A44B4131}" srcOrd="0" destOrd="0" presId="urn:microsoft.com/office/officeart/2005/8/layout/hChevron3"/>
    <dgm:cxn modelId="{9E0C814E-E765-466F-98B3-C16C6F4B77C0}" type="presOf" srcId="{5349D892-50FD-4324-9529-400D5FBA29F1}" destId="{2DCFA3FB-CB15-43E9-B705-4A904D731164}" srcOrd="0" destOrd="0" presId="urn:microsoft.com/office/officeart/2005/8/layout/hChevron3"/>
    <dgm:cxn modelId="{41A63348-C5CB-4F93-9475-6854C2C7D325}" srcId="{CA5AF936-7143-455A-9AAB-8DF939DFA923}" destId="{5349D892-50FD-4324-9529-400D5FBA29F1}" srcOrd="2" destOrd="0" parTransId="{3662547D-2FAA-4DF1-B057-039CD43AF61A}" sibTransId="{63D1F435-6A63-4246-BC24-119689E21BA0}"/>
    <dgm:cxn modelId="{2BA886E3-0CA1-4885-AC1B-CAC05842F847}" srcId="{CA5AF936-7143-455A-9AAB-8DF939DFA923}" destId="{F3534A1C-CF1D-42F3-9471-3391BA2504DA}" srcOrd="4" destOrd="0" parTransId="{95A21745-B8C6-42A3-A4CD-C2A46FD47BCD}" sibTransId="{ADE2ED51-8AE9-492B-AF14-0EB4430F7EA6}"/>
    <dgm:cxn modelId="{6FF6727C-7B44-45D4-8EEA-F2F5970D2765}" type="presOf" srcId="{9539A3FA-3D34-4E2A-A726-7917DF463C49}" destId="{F5F2EF94-0570-42C8-8647-EBB8DA56DB9F}" srcOrd="0" destOrd="0" presId="urn:microsoft.com/office/officeart/2005/8/layout/hChevron3"/>
    <dgm:cxn modelId="{088A4926-3260-4135-833D-627D9FE446E8}" type="presOf" srcId="{3172F4E5-F566-4503-B1BF-A2E2E9ABD43E}" destId="{951BCF46-082B-4322-A9CB-3D839744F3E9}" srcOrd="0" destOrd="0" presId="urn:microsoft.com/office/officeart/2005/8/layout/hChevron3"/>
    <dgm:cxn modelId="{A8AE4094-67B0-4DF2-AE13-5502EC15F6B5}" type="presParOf" srcId="{58CBE4DF-FC7B-433A-9A35-5BCCAAE386C8}" destId="{951BCF46-082B-4322-A9CB-3D839744F3E9}" srcOrd="0" destOrd="0" presId="urn:microsoft.com/office/officeart/2005/8/layout/hChevron3"/>
    <dgm:cxn modelId="{85248094-BFB6-4A1F-ACA3-0AF28548ADAE}" type="presParOf" srcId="{58CBE4DF-FC7B-433A-9A35-5BCCAAE386C8}" destId="{9245D1BC-990B-43DA-91A1-8CBE39229C0C}" srcOrd="1" destOrd="0" presId="urn:microsoft.com/office/officeart/2005/8/layout/hChevron3"/>
    <dgm:cxn modelId="{F6758F69-F8D5-479D-9ED8-6500C03BC416}" type="presParOf" srcId="{58CBE4DF-FC7B-433A-9A35-5BCCAAE386C8}" destId="{F5F2EF94-0570-42C8-8647-EBB8DA56DB9F}" srcOrd="2" destOrd="0" presId="urn:microsoft.com/office/officeart/2005/8/layout/hChevron3"/>
    <dgm:cxn modelId="{B660F278-948A-4F79-9287-C473D95714B5}" type="presParOf" srcId="{58CBE4DF-FC7B-433A-9A35-5BCCAAE386C8}" destId="{2641F239-10C2-44F7-9C65-7AEBA5B418D9}" srcOrd="3" destOrd="0" presId="urn:microsoft.com/office/officeart/2005/8/layout/hChevron3"/>
    <dgm:cxn modelId="{1805ADC4-BA3B-4A71-8D32-271069DD1198}" type="presParOf" srcId="{58CBE4DF-FC7B-433A-9A35-5BCCAAE386C8}" destId="{2DCFA3FB-CB15-43E9-B705-4A904D731164}" srcOrd="4" destOrd="0" presId="urn:microsoft.com/office/officeart/2005/8/layout/hChevron3"/>
    <dgm:cxn modelId="{A4ED823D-BA01-4EDC-BD0A-AA661DD1C40D}" type="presParOf" srcId="{58CBE4DF-FC7B-433A-9A35-5BCCAAE386C8}" destId="{77AEAC6F-D829-45A6-968D-5EA801BA7785}" srcOrd="5" destOrd="0" presId="urn:microsoft.com/office/officeart/2005/8/layout/hChevron3"/>
    <dgm:cxn modelId="{91546CDE-F160-450C-A289-CA854DE57B3E}" type="presParOf" srcId="{58CBE4DF-FC7B-433A-9A35-5BCCAAE386C8}" destId="{C947FDD5-DB2F-407B-902F-C9F37A8525DB}" srcOrd="6" destOrd="0" presId="urn:microsoft.com/office/officeart/2005/8/layout/hChevron3"/>
    <dgm:cxn modelId="{4CBFA3C1-9C53-4154-ACB3-380B7A4FA24C}" type="presParOf" srcId="{58CBE4DF-FC7B-433A-9A35-5BCCAAE386C8}" destId="{FE6DB01B-508D-4A8B-8F1D-AC791AD5C7A4}" srcOrd="7" destOrd="0" presId="urn:microsoft.com/office/officeart/2005/8/layout/hChevron3"/>
    <dgm:cxn modelId="{07FC5A2D-9040-4659-98EE-BE3C766FC065}" type="presParOf" srcId="{58CBE4DF-FC7B-433A-9A35-5BCCAAE386C8}" destId="{BF66E2AF-BF5B-4C6B-8CD9-7319A44B4131}" srcOrd="8" destOrd="0" presId="urn:microsoft.com/office/officeart/2005/8/layout/hChevron3"/>
    <dgm:cxn modelId="{CDF790D5-CC12-4161-9C2A-D93F9AC325DF}" type="presParOf" srcId="{58CBE4DF-FC7B-433A-9A35-5BCCAAE386C8}" destId="{D7D870FE-0AB2-47B1-A429-D0808AEA3FDF}" srcOrd="9" destOrd="0" presId="urn:microsoft.com/office/officeart/2005/8/layout/hChevron3"/>
    <dgm:cxn modelId="{3CDDD0B1-9949-44EC-8253-2084E6968564}" type="presParOf" srcId="{58CBE4DF-FC7B-433A-9A35-5BCCAAE386C8}" destId="{72F9D221-1222-4B9B-9C07-5AC1C0FDD627}" srcOrd="10"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5AF936-7143-455A-9AAB-8DF939DFA923}" type="doc">
      <dgm:prSet loTypeId="urn:microsoft.com/office/officeart/2005/8/layout/hChevron3" loCatId="process" qsTypeId="urn:microsoft.com/office/officeart/2005/8/quickstyle/simple1" qsCatId="simple" csTypeId="urn:microsoft.com/office/officeart/2005/8/colors/accent0_1" csCatId="mainScheme" phldr="1"/>
      <dgm:spPr/>
    </dgm:pt>
    <dgm:pt modelId="{3172F4E5-F566-4503-B1BF-A2E2E9ABD43E}">
      <dgm:prSet phldrT="[テキスト]" custT="1"/>
      <dgm:spPr>
        <a:noFill/>
      </dgm:spPr>
      <dgm:t>
        <a:bodyPr/>
        <a:lstStyle/>
        <a:p>
          <a:r>
            <a:rPr kumimoji="1" lang="en-US" altLang="ja-JP" sz="1200" dirty="0" smtClean="0"/>
            <a:t>Background </a:t>
          </a:r>
          <a:endParaRPr kumimoji="1" lang="ja-JP" altLang="en-US" sz="1200" dirty="0"/>
        </a:p>
      </dgm:t>
    </dgm:pt>
    <dgm:pt modelId="{D1245E6D-EEE1-460E-B587-4691A90A1EDA}" type="parTrans" cxnId="{523D2920-D82C-4F36-A458-E89D137C54AD}">
      <dgm:prSet/>
      <dgm:spPr/>
      <dgm:t>
        <a:bodyPr/>
        <a:lstStyle/>
        <a:p>
          <a:endParaRPr kumimoji="1" lang="ja-JP" altLang="en-US" sz="1200"/>
        </a:p>
      </dgm:t>
    </dgm:pt>
    <dgm:pt modelId="{2D6E502A-3BB6-4B82-A72A-E6E3E84B33CB}" type="sibTrans" cxnId="{523D2920-D82C-4F36-A458-E89D137C54AD}">
      <dgm:prSet/>
      <dgm:spPr/>
      <dgm:t>
        <a:bodyPr/>
        <a:lstStyle/>
        <a:p>
          <a:endParaRPr kumimoji="1" lang="ja-JP" altLang="en-US" sz="1200"/>
        </a:p>
      </dgm:t>
    </dgm:pt>
    <dgm:pt modelId="{5349D892-50FD-4324-9529-400D5FBA29F1}">
      <dgm:prSet phldrT="[テキスト]" custT="1"/>
      <dgm:spPr>
        <a:solidFill>
          <a:schemeClr val="tx2">
            <a:lumMod val="40000"/>
            <a:lumOff val="60000"/>
          </a:schemeClr>
        </a:solidFill>
      </dgm:spPr>
      <dgm:t>
        <a:bodyPr/>
        <a:lstStyle/>
        <a:p>
          <a:r>
            <a:rPr kumimoji="1" lang="en-US" altLang="ja-JP" sz="1200" dirty="0" smtClean="0"/>
            <a:t>Method</a:t>
          </a:r>
          <a:endParaRPr kumimoji="1" lang="ja-JP" altLang="en-US" sz="1200" dirty="0"/>
        </a:p>
      </dgm:t>
    </dgm:pt>
    <dgm:pt modelId="{3662547D-2FAA-4DF1-B057-039CD43AF61A}" type="parTrans" cxnId="{41A63348-C5CB-4F93-9475-6854C2C7D325}">
      <dgm:prSet/>
      <dgm:spPr/>
      <dgm:t>
        <a:bodyPr/>
        <a:lstStyle/>
        <a:p>
          <a:endParaRPr kumimoji="1" lang="ja-JP" altLang="en-US" sz="1200"/>
        </a:p>
      </dgm:t>
    </dgm:pt>
    <dgm:pt modelId="{63D1F435-6A63-4246-BC24-119689E21BA0}" type="sibTrans" cxnId="{41A63348-C5CB-4F93-9475-6854C2C7D325}">
      <dgm:prSet/>
      <dgm:spPr/>
      <dgm:t>
        <a:bodyPr/>
        <a:lstStyle/>
        <a:p>
          <a:endParaRPr kumimoji="1" lang="ja-JP" altLang="en-US" sz="1200"/>
        </a:p>
      </dgm:t>
    </dgm:pt>
    <dgm:pt modelId="{632D52F3-EB0A-47D1-A528-41D66ED8E343}">
      <dgm:prSet phldrT="[テキスト]" custT="1"/>
      <dgm:spPr/>
      <dgm:t>
        <a:bodyPr/>
        <a:lstStyle/>
        <a:p>
          <a:r>
            <a:rPr kumimoji="1" lang="en-US" altLang="ja-JP" sz="1200" dirty="0" smtClean="0"/>
            <a:t>Results</a:t>
          </a:r>
          <a:endParaRPr kumimoji="1" lang="ja-JP" altLang="en-US" sz="1200" dirty="0"/>
        </a:p>
      </dgm:t>
    </dgm:pt>
    <dgm:pt modelId="{8941EDF6-C2DD-4C84-8E34-9359A90BA809}" type="parTrans" cxnId="{3E475CBD-C2F3-4436-A19A-FAE6CA7E5DAB}">
      <dgm:prSet/>
      <dgm:spPr/>
      <dgm:t>
        <a:bodyPr/>
        <a:lstStyle/>
        <a:p>
          <a:endParaRPr kumimoji="1" lang="ja-JP" altLang="en-US" sz="1200"/>
        </a:p>
      </dgm:t>
    </dgm:pt>
    <dgm:pt modelId="{FDD86982-0B8A-400D-86BA-C64AF5B57715}" type="sibTrans" cxnId="{3E475CBD-C2F3-4436-A19A-FAE6CA7E5DAB}">
      <dgm:prSet/>
      <dgm:spPr/>
      <dgm:t>
        <a:bodyPr/>
        <a:lstStyle/>
        <a:p>
          <a:endParaRPr kumimoji="1" lang="ja-JP" altLang="en-US" sz="1200"/>
        </a:p>
      </dgm:t>
    </dgm:pt>
    <dgm:pt modelId="{9539A3FA-3D34-4E2A-A726-7917DF463C49}">
      <dgm:prSet phldrT="[テキスト]" custT="1"/>
      <dgm:spPr>
        <a:solidFill>
          <a:schemeClr val="bg1"/>
        </a:solidFill>
      </dgm:spPr>
      <dgm:t>
        <a:bodyPr/>
        <a:lstStyle/>
        <a:p>
          <a:r>
            <a:rPr kumimoji="1" lang="en-US" altLang="ja-JP" sz="1200" dirty="0" smtClean="0"/>
            <a:t>Objective</a:t>
          </a:r>
          <a:endParaRPr kumimoji="1" lang="ja-JP" altLang="en-US" sz="1200" dirty="0"/>
        </a:p>
      </dgm:t>
    </dgm:pt>
    <dgm:pt modelId="{1D258C16-CC2B-4FF8-A557-C0C611806101}" type="parTrans" cxnId="{47F1F7B9-C3DC-4ED5-8811-DB3077764743}">
      <dgm:prSet/>
      <dgm:spPr/>
      <dgm:t>
        <a:bodyPr/>
        <a:lstStyle/>
        <a:p>
          <a:endParaRPr kumimoji="1" lang="ja-JP" altLang="en-US" sz="1200"/>
        </a:p>
      </dgm:t>
    </dgm:pt>
    <dgm:pt modelId="{A133997B-884C-4FC1-9EA6-BF92F077202A}" type="sibTrans" cxnId="{47F1F7B9-C3DC-4ED5-8811-DB3077764743}">
      <dgm:prSet/>
      <dgm:spPr/>
      <dgm:t>
        <a:bodyPr/>
        <a:lstStyle/>
        <a:p>
          <a:endParaRPr kumimoji="1" lang="ja-JP" altLang="en-US" sz="1200"/>
        </a:p>
      </dgm:t>
    </dgm:pt>
    <dgm:pt modelId="{F3534A1C-CF1D-42F3-9471-3391BA2504DA}">
      <dgm:prSet phldrT="[テキスト]" custT="1"/>
      <dgm:spPr/>
      <dgm:t>
        <a:bodyPr/>
        <a:lstStyle/>
        <a:p>
          <a:r>
            <a:rPr kumimoji="1" lang="en-US" altLang="ja-JP" sz="1200" dirty="0" smtClean="0"/>
            <a:t>Discussions</a:t>
          </a:r>
          <a:endParaRPr kumimoji="1" lang="ja-JP" altLang="en-US" sz="1200" dirty="0"/>
        </a:p>
      </dgm:t>
    </dgm:pt>
    <dgm:pt modelId="{95A21745-B8C6-42A3-A4CD-C2A46FD47BCD}" type="parTrans" cxnId="{2BA886E3-0CA1-4885-AC1B-CAC05842F847}">
      <dgm:prSet/>
      <dgm:spPr/>
      <dgm:t>
        <a:bodyPr/>
        <a:lstStyle/>
        <a:p>
          <a:endParaRPr kumimoji="1" lang="ja-JP" altLang="en-US" sz="1200"/>
        </a:p>
      </dgm:t>
    </dgm:pt>
    <dgm:pt modelId="{ADE2ED51-8AE9-492B-AF14-0EB4430F7EA6}" type="sibTrans" cxnId="{2BA886E3-0CA1-4885-AC1B-CAC05842F847}">
      <dgm:prSet/>
      <dgm:spPr/>
      <dgm:t>
        <a:bodyPr/>
        <a:lstStyle/>
        <a:p>
          <a:endParaRPr kumimoji="1" lang="ja-JP" altLang="en-US" sz="1200"/>
        </a:p>
      </dgm:t>
    </dgm:pt>
    <dgm:pt modelId="{3060571E-C46C-488E-A686-7E7F64B0E925}">
      <dgm:prSet phldrT="[テキスト]" custT="1"/>
      <dgm:spPr/>
      <dgm:t>
        <a:bodyPr/>
        <a:lstStyle/>
        <a:p>
          <a:r>
            <a:rPr kumimoji="1" lang="en-US" altLang="ja-JP" sz="1200" dirty="0" smtClean="0"/>
            <a:t>Conclusion &amp; Next </a:t>
          </a:r>
          <a:endParaRPr kumimoji="1" lang="ja-JP" altLang="en-US" sz="1200" dirty="0"/>
        </a:p>
      </dgm:t>
    </dgm:pt>
    <dgm:pt modelId="{72358231-AD0C-49EA-8BA6-010BEEDA6F21}" type="parTrans" cxnId="{7595CEEE-3DCE-4E7C-A46C-BC437EA5D2C0}">
      <dgm:prSet/>
      <dgm:spPr/>
      <dgm:t>
        <a:bodyPr/>
        <a:lstStyle/>
        <a:p>
          <a:endParaRPr kumimoji="1" lang="ja-JP" altLang="en-US" sz="1200"/>
        </a:p>
      </dgm:t>
    </dgm:pt>
    <dgm:pt modelId="{9E39EBBD-D496-4ED8-8FEA-1C11CB505C67}" type="sibTrans" cxnId="{7595CEEE-3DCE-4E7C-A46C-BC437EA5D2C0}">
      <dgm:prSet/>
      <dgm:spPr/>
      <dgm:t>
        <a:bodyPr/>
        <a:lstStyle/>
        <a:p>
          <a:endParaRPr kumimoji="1" lang="ja-JP" altLang="en-US" sz="1200"/>
        </a:p>
      </dgm:t>
    </dgm:pt>
    <dgm:pt modelId="{58CBE4DF-FC7B-433A-9A35-5BCCAAE386C8}" type="pres">
      <dgm:prSet presAssocID="{CA5AF936-7143-455A-9AAB-8DF939DFA923}" presName="Name0" presStyleCnt="0">
        <dgm:presLayoutVars>
          <dgm:dir/>
          <dgm:resizeHandles val="exact"/>
        </dgm:presLayoutVars>
      </dgm:prSet>
      <dgm:spPr/>
    </dgm:pt>
    <dgm:pt modelId="{951BCF46-082B-4322-A9CB-3D839744F3E9}" type="pres">
      <dgm:prSet presAssocID="{3172F4E5-F566-4503-B1BF-A2E2E9ABD43E}" presName="parTxOnly" presStyleLbl="node1" presStyleIdx="0" presStyleCnt="6">
        <dgm:presLayoutVars>
          <dgm:bulletEnabled val="1"/>
        </dgm:presLayoutVars>
      </dgm:prSet>
      <dgm:spPr/>
      <dgm:t>
        <a:bodyPr/>
        <a:lstStyle/>
        <a:p>
          <a:endParaRPr lang="en-US"/>
        </a:p>
      </dgm:t>
    </dgm:pt>
    <dgm:pt modelId="{9245D1BC-990B-43DA-91A1-8CBE39229C0C}" type="pres">
      <dgm:prSet presAssocID="{2D6E502A-3BB6-4B82-A72A-E6E3E84B33CB}" presName="parSpace" presStyleCnt="0"/>
      <dgm:spPr/>
    </dgm:pt>
    <dgm:pt modelId="{F5F2EF94-0570-42C8-8647-EBB8DA56DB9F}" type="pres">
      <dgm:prSet presAssocID="{9539A3FA-3D34-4E2A-A726-7917DF463C49}" presName="parTxOnly" presStyleLbl="node1" presStyleIdx="1" presStyleCnt="6" custLinFactNeighborX="-13115" custLinFactNeighborY="-18478">
        <dgm:presLayoutVars>
          <dgm:bulletEnabled val="1"/>
        </dgm:presLayoutVars>
      </dgm:prSet>
      <dgm:spPr/>
      <dgm:t>
        <a:bodyPr/>
        <a:lstStyle/>
        <a:p>
          <a:endParaRPr lang="en-US"/>
        </a:p>
      </dgm:t>
    </dgm:pt>
    <dgm:pt modelId="{2641F239-10C2-44F7-9C65-7AEBA5B418D9}" type="pres">
      <dgm:prSet presAssocID="{A133997B-884C-4FC1-9EA6-BF92F077202A}" presName="parSpace" presStyleCnt="0"/>
      <dgm:spPr/>
    </dgm:pt>
    <dgm:pt modelId="{2DCFA3FB-CB15-43E9-B705-4A904D731164}" type="pres">
      <dgm:prSet presAssocID="{5349D892-50FD-4324-9529-400D5FBA29F1}" presName="parTxOnly" presStyleLbl="node1" presStyleIdx="2" presStyleCnt="6">
        <dgm:presLayoutVars>
          <dgm:bulletEnabled val="1"/>
        </dgm:presLayoutVars>
      </dgm:prSet>
      <dgm:spPr/>
      <dgm:t>
        <a:bodyPr/>
        <a:lstStyle/>
        <a:p>
          <a:endParaRPr lang="en-US"/>
        </a:p>
      </dgm:t>
    </dgm:pt>
    <dgm:pt modelId="{77AEAC6F-D829-45A6-968D-5EA801BA7785}" type="pres">
      <dgm:prSet presAssocID="{63D1F435-6A63-4246-BC24-119689E21BA0}" presName="parSpace" presStyleCnt="0"/>
      <dgm:spPr/>
    </dgm:pt>
    <dgm:pt modelId="{C947FDD5-DB2F-407B-902F-C9F37A8525DB}" type="pres">
      <dgm:prSet presAssocID="{632D52F3-EB0A-47D1-A528-41D66ED8E343}" presName="parTxOnly" presStyleLbl="node1" presStyleIdx="3" presStyleCnt="6">
        <dgm:presLayoutVars>
          <dgm:bulletEnabled val="1"/>
        </dgm:presLayoutVars>
      </dgm:prSet>
      <dgm:spPr/>
      <dgm:t>
        <a:bodyPr/>
        <a:lstStyle/>
        <a:p>
          <a:endParaRPr lang="en-US"/>
        </a:p>
      </dgm:t>
    </dgm:pt>
    <dgm:pt modelId="{FE6DB01B-508D-4A8B-8F1D-AC791AD5C7A4}" type="pres">
      <dgm:prSet presAssocID="{FDD86982-0B8A-400D-86BA-C64AF5B57715}" presName="parSpace" presStyleCnt="0"/>
      <dgm:spPr/>
    </dgm:pt>
    <dgm:pt modelId="{BF66E2AF-BF5B-4C6B-8CD9-7319A44B4131}" type="pres">
      <dgm:prSet presAssocID="{F3534A1C-CF1D-42F3-9471-3391BA2504DA}" presName="parTxOnly" presStyleLbl="node1" presStyleIdx="4" presStyleCnt="6">
        <dgm:presLayoutVars>
          <dgm:bulletEnabled val="1"/>
        </dgm:presLayoutVars>
      </dgm:prSet>
      <dgm:spPr/>
      <dgm:t>
        <a:bodyPr/>
        <a:lstStyle/>
        <a:p>
          <a:endParaRPr kumimoji="1" lang="ja-JP" altLang="en-US"/>
        </a:p>
      </dgm:t>
    </dgm:pt>
    <dgm:pt modelId="{D7D870FE-0AB2-47B1-A429-D0808AEA3FDF}" type="pres">
      <dgm:prSet presAssocID="{ADE2ED51-8AE9-492B-AF14-0EB4430F7EA6}" presName="parSpace" presStyleCnt="0"/>
      <dgm:spPr/>
    </dgm:pt>
    <dgm:pt modelId="{72F9D221-1222-4B9B-9C07-5AC1C0FDD627}" type="pres">
      <dgm:prSet presAssocID="{3060571E-C46C-488E-A686-7E7F64B0E925}" presName="parTxOnly" presStyleLbl="node1" presStyleIdx="5" presStyleCnt="6">
        <dgm:presLayoutVars>
          <dgm:bulletEnabled val="1"/>
        </dgm:presLayoutVars>
      </dgm:prSet>
      <dgm:spPr/>
      <dgm:t>
        <a:bodyPr/>
        <a:lstStyle/>
        <a:p>
          <a:endParaRPr kumimoji="1" lang="ja-JP" altLang="en-US"/>
        </a:p>
      </dgm:t>
    </dgm:pt>
  </dgm:ptLst>
  <dgm:cxnLst>
    <dgm:cxn modelId="{47F1F7B9-C3DC-4ED5-8811-DB3077764743}" srcId="{CA5AF936-7143-455A-9AAB-8DF939DFA923}" destId="{9539A3FA-3D34-4E2A-A726-7917DF463C49}" srcOrd="1" destOrd="0" parTransId="{1D258C16-CC2B-4FF8-A557-C0C611806101}" sibTransId="{A133997B-884C-4FC1-9EA6-BF92F077202A}"/>
    <dgm:cxn modelId="{7595CEEE-3DCE-4E7C-A46C-BC437EA5D2C0}" srcId="{CA5AF936-7143-455A-9AAB-8DF939DFA923}" destId="{3060571E-C46C-488E-A686-7E7F64B0E925}" srcOrd="5" destOrd="0" parTransId="{72358231-AD0C-49EA-8BA6-010BEEDA6F21}" sibTransId="{9E39EBBD-D496-4ED8-8FEA-1C11CB505C67}"/>
    <dgm:cxn modelId="{3E475CBD-C2F3-4436-A19A-FAE6CA7E5DAB}" srcId="{CA5AF936-7143-455A-9AAB-8DF939DFA923}" destId="{632D52F3-EB0A-47D1-A528-41D66ED8E343}" srcOrd="3" destOrd="0" parTransId="{8941EDF6-C2DD-4C84-8E34-9359A90BA809}" sibTransId="{FDD86982-0B8A-400D-86BA-C64AF5B57715}"/>
    <dgm:cxn modelId="{F90B1062-9CB9-47A7-8AEF-0E3283F4DB4C}" type="presOf" srcId="{CA5AF936-7143-455A-9AAB-8DF939DFA923}" destId="{58CBE4DF-FC7B-433A-9A35-5BCCAAE386C8}" srcOrd="0" destOrd="0" presId="urn:microsoft.com/office/officeart/2005/8/layout/hChevron3"/>
    <dgm:cxn modelId="{523D2920-D82C-4F36-A458-E89D137C54AD}" srcId="{CA5AF936-7143-455A-9AAB-8DF939DFA923}" destId="{3172F4E5-F566-4503-B1BF-A2E2E9ABD43E}" srcOrd="0" destOrd="0" parTransId="{D1245E6D-EEE1-460E-B587-4691A90A1EDA}" sibTransId="{2D6E502A-3BB6-4B82-A72A-E6E3E84B33CB}"/>
    <dgm:cxn modelId="{FF44F21E-5AF8-4ECA-8386-A7D008320A97}" type="presOf" srcId="{3172F4E5-F566-4503-B1BF-A2E2E9ABD43E}" destId="{951BCF46-082B-4322-A9CB-3D839744F3E9}" srcOrd="0" destOrd="0" presId="urn:microsoft.com/office/officeart/2005/8/layout/hChevron3"/>
    <dgm:cxn modelId="{8415AC54-8478-41EA-B8A0-7F8FBE9F0D8A}" type="presOf" srcId="{632D52F3-EB0A-47D1-A528-41D66ED8E343}" destId="{C947FDD5-DB2F-407B-902F-C9F37A8525DB}" srcOrd="0" destOrd="0" presId="urn:microsoft.com/office/officeart/2005/8/layout/hChevron3"/>
    <dgm:cxn modelId="{7FFCB2A7-06C9-4D39-91AF-5D271D41BC92}" type="presOf" srcId="{9539A3FA-3D34-4E2A-A726-7917DF463C49}" destId="{F5F2EF94-0570-42C8-8647-EBB8DA56DB9F}" srcOrd="0" destOrd="0" presId="urn:microsoft.com/office/officeart/2005/8/layout/hChevron3"/>
    <dgm:cxn modelId="{44B7AFE2-AFC5-4109-AD96-94B375C53383}" type="presOf" srcId="{F3534A1C-CF1D-42F3-9471-3391BA2504DA}" destId="{BF66E2AF-BF5B-4C6B-8CD9-7319A44B4131}" srcOrd="0" destOrd="0" presId="urn:microsoft.com/office/officeart/2005/8/layout/hChevron3"/>
    <dgm:cxn modelId="{1E70732F-9B5C-4224-9884-748FFBB35AF3}" type="presOf" srcId="{3060571E-C46C-488E-A686-7E7F64B0E925}" destId="{72F9D221-1222-4B9B-9C07-5AC1C0FDD627}" srcOrd="0" destOrd="0" presId="urn:microsoft.com/office/officeart/2005/8/layout/hChevron3"/>
    <dgm:cxn modelId="{41A63348-C5CB-4F93-9475-6854C2C7D325}" srcId="{CA5AF936-7143-455A-9AAB-8DF939DFA923}" destId="{5349D892-50FD-4324-9529-400D5FBA29F1}" srcOrd="2" destOrd="0" parTransId="{3662547D-2FAA-4DF1-B057-039CD43AF61A}" sibTransId="{63D1F435-6A63-4246-BC24-119689E21BA0}"/>
    <dgm:cxn modelId="{2BA886E3-0CA1-4885-AC1B-CAC05842F847}" srcId="{CA5AF936-7143-455A-9AAB-8DF939DFA923}" destId="{F3534A1C-CF1D-42F3-9471-3391BA2504DA}" srcOrd="4" destOrd="0" parTransId="{95A21745-B8C6-42A3-A4CD-C2A46FD47BCD}" sibTransId="{ADE2ED51-8AE9-492B-AF14-0EB4430F7EA6}"/>
    <dgm:cxn modelId="{4845E973-44C5-4CFC-9128-038A8B12B845}" type="presOf" srcId="{5349D892-50FD-4324-9529-400D5FBA29F1}" destId="{2DCFA3FB-CB15-43E9-B705-4A904D731164}" srcOrd="0" destOrd="0" presId="urn:microsoft.com/office/officeart/2005/8/layout/hChevron3"/>
    <dgm:cxn modelId="{50C7E9CA-9C97-4463-AAEC-D79B06B0A4DF}" type="presParOf" srcId="{58CBE4DF-FC7B-433A-9A35-5BCCAAE386C8}" destId="{951BCF46-082B-4322-A9CB-3D839744F3E9}" srcOrd="0" destOrd="0" presId="urn:microsoft.com/office/officeart/2005/8/layout/hChevron3"/>
    <dgm:cxn modelId="{96879747-74D1-4C4B-BAB5-F88D3C43E703}" type="presParOf" srcId="{58CBE4DF-FC7B-433A-9A35-5BCCAAE386C8}" destId="{9245D1BC-990B-43DA-91A1-8CBE39229C0C}" srcOrd="1" destOrd="0" presId="urn:microsoft.com/office/officeart/2005/8/layout/hChevron3"/>
    <dgm:cxn modelId="{DB8264CF-1290-4133-A0FA-5269204E1FB2}" type="presParOf" srcId="{58CBE4DF-FC7B-433A-9A35-5BCCAAE386C8}" destId="{F5F2EF94-0570-42C8-8647-EBB8DA56DB9F}" srcOrd="2" destOrd="0" presId="urn:microsoft.com/office/officeart/2005/8/layout/hChevron3"/>
    <dgm:cxn modelId="{9FF5E351-33D0-49E2-9936-97EA9EA19D15}" type="presParOf" srcId="{58CBE4DF-FC7B-433A-9A35-5BCCAAE386C8}" destId="{2641F239-10C2-44F7-9C65-7AEBA5B418D9}" srcOrd="3" destOrd="0" presId="urn:microsoft.com/office/officeart/2005/8/layout/hChevron3"/>
    <dgm:cxn modelId="{E142B882-D568-4ADE-85D5-0834D2C0EB26}" type="presParOf" srcId="{58CBE4DF-FC7B-433A-9A35-5BCCAAE386C8}" destId="{2DCFA3FB-CB15-43E9-B705-4A904D731164}" srcOrd="4" destOrd="0" presId="urn:microsoft.com/office/officeart/2005/8/layout/hChevron3"/>
    <dgm:cxn modelId="{5823F994-D12E-40DF-8CC1-1F3C5D45CB22}" type="presParOf" srcId="{58CBE4DF-FC7B-433A-9A35-5BCCAAE386C8}" destId="{77AEAC6F-D829-45A6-968D-5EA801BA7785}" srcOrd="5" destOrd="0" presId="urn:microsoft.com/office/officeart/2005/8/layout/hChevron3"/>
    <dgm:cxn modelId="{937B406B-50DD-4D99-9548-FF0BD7952F65}" type="presParOf" srcId="{58CBE4DF-FC7B-433A-9A35-5BCCAAE386C8}" destId="{C947FDD5-DB2F-407B-902F-C9F37A8525DB}" srcOrd="6" destOrd="0" presId="urn:microsoft.com/office/officeart/2005/8/layout/hChevron3"/>
    <dgm:cxn modelId="{DDB5A8F4-3448-472E-AEC3-0FC3F2E2D65C}" type="presParOf" srcId="{58CBE4DF-FC7B-433A-9A35-5BCCAAE386C8}" destId="{FE6DB01B-508D-4A8B-8F1D-AC791AD5C7A4}" srcOrd="7" destOrd="0" presId="urn:microsoft.com/office/officeart/2005/8/layout/hChevron3"/>
    <dgm:cxn modelId="{1E333683-B9C4-45A6-8A88-4F3D0365440A}" type="presParOf" srcId="{58CBE4DF-FC7B-433A-9A35-5BCCAAE386C8}" destId="{BF66E2AF-BF5B-4C6B-8CD9-7319A44B4131}" srcOrd="8" destOrd="0" presId="urn:microsoft.com/office/officeart/2005/8/layout/hChevron3"/>
    <dgm:cxn modelId="{BA1D2DAC-6E17-408A-971C-1F731B596846}" type="presParOf" srcId="{58CBE4DF-FC7B-433A-9A35-5BCCAAE386C8}" destId="{D7D870FE-0AB2-47B1-A429-D0808AEA3FDF}" srcOrd="9" destOrd="0" presId="urn:microsoft.com/office/officeart/2005/8/layout/hChevron3"/>
    <dgm:cxn modelId="{0D134E06-2958-4677-B6D6-2780F5B1A2F9}" type="presParOf" srcId="{58CBE4DF-FC7B-433A-9A35-5BCCAAE386C8}" destId="{72F9D221-1222-4B9B-9C07-5AC1C0FDD627}" srcOrd="10"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5AF936-7143-455A-9AAB-8DF939DFA923}" type="doc">
      <dgm:prSet loTypeId="urn:microsoft.com/office/officeart/2005/8/layout/hChevron3" loCatId="process" qsTypeId="urn:microsoft.com/office/officeart/2005/8/quickstyle/simple1" qsCatId="simple" csTypeId="urn:microsoft.com/office/officeart/2005/8/colors/accent0_1" csCatId="mainScheme" phldr="1"/>
      <dgm:spPr/>
    </dgm:pt>
    <dgm:pt modelId="{3172F4E5-F566-4503-B1BF-A2E2E9ABD43E}">
      <dgm:prSet phldrT="[テキスト]" custT="1"/>
      <dgm:spPr>
        <a:noFill/>
      </dgm:spPr>
      <dgm:t>
        <a:bodyPr/>
        <a:lstStyle/>
        <a:p>
          <a:r>
            <a:rPr kumimoji="1" lang="en-US" altLang="ja-JP" sz="1200" dirty="0" smtClean="0"/>
            <a:t>Background </a:t>
          </a:r>
          <a:endParaRPr kumimoji="1" lang="ja-JP" altLang="en-US" sz="1200" dirty="0"/>
        </a:p>
      </dgm:t>
    </dgm:pt>
    <dgm:pt modelId="{D1245E6D-EEE1-460E-B587-4691A90A1EDA}" type="parTrans" cxnId="{523D2920-D82C-4F36-A458-E89D137C54AD}">
      <dgm:prSet/>
      <dgm:spPr/>
      <dgm:t>
        <a:bodyPr/>
        <a:lstStyle/>
        <a:p>
          <a:endParaRPr kumimoji="1" lang="ja-JP" altLang="en-US" sz="1200"/>
        </a:p>
      </dgm:t>
    </dgm:pt>
    <dgm:pt modelId="{2D6E502A-3BB6-4B82-A72A-E6E3E84B33CB}" type="sibTrans" cxnId="{523D2920-D82C-4F36-A458-E89D137C54AD}">
      <dgm:prSet/>
      <dgm:spPr/>
      <dgm:t>
        <a:bodyPr/>
        <a:lstStyle/>
        <a:p>
          <a:endParaRPr kumimoji="1" lang="ja-JP" altLang="en-US" sz="1200"/>
        </a:p>
      </dgm:t>
    </dgm:pt>
    <dgm:pt modelId="{5349D892-50FD-4324-9529-400D5FBA29F1}">
      <dgm:prSet phldrT="[テキスト]" custT="1"/>
      <dgm:spPr>
        <a:solidFill>
          <a:schemeClr val="tx2">
            <a:lumMod val="40000"/>
            <a:lumOff val="60000"/>
          </a:schemeClr>
        </a:solidFill>
      </dgm:spPr>
      <dgm:t>
        <a:bodyPr/>
        <a:lstStyle/>
        <a:p>
          <a:r>
            <a:rPr kumimoji="1" lang="en-US" altLang="ja-JP" sz="1200" dirty="0" smtClean="0"/>
            <a:t>Method</a:t>
          </a:r>
          <a:endParaRPr kumimoji="1" lang="ja-JP" altLang="en-US" sz="1200" dirty="0"/>
        </a:p>
      </dgm:t>
    </dgm:pt>
    <dgm:pt modelId="{3662547D-2FAA-4DF1-B057-039CD43AF61A}" type="parTrans" cxnId="{41A63348-C5CB-4F93-9475-6854C2C7D325}">
      <dgm:prSet/>
      <dgm:spPr/>
      <dgm:t>
        <a:bodyPr/>
        <a:lstStyle/>
        <a:p>
          <a:endParaRPr kumimoji="1" lang="ja-JP" altLang="en-US" sz="1200"/>
        </a:p>
      </dgm:t>
    </dgm:pt>
    <dgm:pt modelId="{63D1F435-6A63-4246-BC24-119689E21BA0}" type="sibTrans" cxnId="{41A63348-C5CB-4F93-9475-6854C2C7D325}">
      <dgm:prSet/>
      <dgm:spPr/>
      <dgm:t>
        <a:bodyPr/>
        <a:lstStyle/>
        <a:p>
          <a:endParaRPr kumimoji="1" lang="ja-JP" altLang="en-US" sz="1200"/>
        </a:p>
      </dgm:t>
    </dgm:pt>
    <dgm:pt modelId="{632D52F3-EB0A-47D1-A528-41D66ED8E343}">
      <dgm:prSet phldrT="[テキスト]" custT="1"/>
      <dgm:spPr/>
      <dgm:t>
        <a:bodyPr/>
        <a:lstStyle/>
        <a:p>
          <a:r>
            <a:rPr kumimoji="1" lang="en-US" altLang="ja-JP" sz="1200" dirty="0" smtClean="0"/>
            <a:t>Results</a:t>
          </a:r>
          <a:endParaRPr kumimoji="1" lang="ja-JP" altLang="en-US" sz="1200" dirty="0"/>
        </a:p>
      </dgm:t>
    </dgm:pt>
    <dgm:pt modelId="{8941EDF6-C2DD-4C84-8E34-9359A90BA809}" type="parTrans" cxnId="{3E475CBD-C2F3-4436-A19A-FAE6CA7E5DAB}">
      <dgm:prSet/>
      <dgm:spPr/>
      <dgm:t>
        <a:bodyPr/>
        <a:lstStyle/>
        <a:p>
          <a:endParaRPr kumimoji="1" lang="ja-JP" altLang="en-US" sz="1200"/>
        </a:p>
      </dgm:t>
    </dgm:pt>
    <dgm:pt modelId="{FDD86982-0B8A-400D-86BA-C64AF5B57715}" type="sibTrans" cxnId="{3E475CBD-C2F3-4436-A19A-FAE6CA7E5DAB}">
      <dgm:prSet/>
      <dgm:spPr/>
      <dgm:t>
        <a:bodyPr/>
        <a:lstStyle/>
        <a:p>
          <a:endParaRPr kumimoji="1" lang="ja-JP" altLang="en-US" sz="1200"/>
        </a:p>
      </dgm:t>
    </dgm:pt>
    <dgm:pt modelId="{9539A3FA-3D34-4E2A-A726-7917DF463C49}">
      <dgm:prSet phldrT="[テキスト]" custT="1"/>
      <dgm:spPr>
        <a:solidFill>
          <a:schemeClr val="bg1"/>
        </a:solidFill>
      </dgm:spPr>
      <dgm:t>
        <a:bodyPr/>
        <a:lstStyle/>
        <a:p>
          <a:r>
            <a:rPr kumimoji="1" lang="en-US" altLang="ja-JP" sz="1200" dirty="0" smtClean="0"/>
            <a:t>Objective</a:t>
          </a:r>
          <a:endParaRPr kumimoji="1" lang="ja-JP" altLang="en-US" sz="1200" dirty="0"/>
        </a:p>
      </dgm:t>
    </dgm:pt>
    <dgm:pt modelId="{1D258C16-CC2B-4FF8-A557-C0C611806101}" type="parTrans" cxnId="{47F1F7B9-C3DC-4ED5-8811-DB3077764743}">
      <dgm:prSet/>
      <dgm:spPr/>
      <dgm:t>
        <a:bodyPr/>
        <a:lstStyle/>
        <a:p>
          <a:endParaRPr kumimoji="1" lang="ja-JP" altLang="en-US" sz="1200"/>
        </a:p>
      </dgm:t>
    </dgm:pt>
    <dgm:pt modelId="{A133997B-884C-4FC1-9EA6-BF92F077202A}" type="sibTrans" cxnId="{47F1F7B9-C3DC-4ED5-8811-DB3077764743}">
      <dgm:prSet/>
      <dgm:spPr/>
      <dgm:t>
        <a:bodyPr/>
        <a:lstStyle/>
        <a:p>
          <a:endParaRPr kumimoji="1" lang="ja-JP" altLang="en-US" sz="1200"/>
        </a:p>
      </dgm:t>
    </dgm:pt>
    <dgm:pt modelId="{F3534A1C-CF1D-42F3-9471-3391BA2504DA}">
      <dgm:prSet phldrT="[テキスト]" custT="1"/>
      <dgm:spPr/>
      <dgm:t>
        <a:bodyPr/>
        <a:lstStyle/>
        <a:p>
          <a:r>
            <a:rPr kumimoji="1" lang="en-US" altLang="ja-JP" sz="1200" dirty="0" smtClean="0"/>
            <a:t>Discussions</a:t>
          </a:r>
          <a:endParaRPr kumimoji="1" lang="ja-JP" altLang="en-US" sz="1200" dirty="0"/>
        </a:p>
      </dgm:t>
    </dgm:pt>
    <dgm:pt modelId="{95A21745-B8C6-42A3-A4CD-C2A46FD47BCD}" type="parTrans" cxnId="{2BA886E3-0CA1-4885-AC1B-CAC05842F847}">
      <dgm:prSet/>
      <dgm:spPr/>
      <dgm:t>
        <a:bodyPr/>
        <a:lstStyle/>
        <a:p>
          <a:endParaRPr kumimoji="1" lang="ja-JP" altLang="en-US" sz="1200"/>
        </a:p>
      </dgm:t>
    </dgm:pt>
    <dgm:pt modelId="{ADE2ED51-8AE9-492B-AF14-0EB4430F7EA6}" type="sibTrans" cxnId="{2BA886E3-0CA1-4885-AC1B-CAC05842F847}">
      <dgm:prSet/>
      <dgm:spPr/>
      <dgm:t>
        <a:bodyPr/>
        <a:lstStyle/>
        <a:p>
          <a:endParaRPr kumimoji="1" lang="ja-JP" altLang="en-US" sz="1200"/>
        </a:p>
      </dgm:t>
    </dgm:pt>
    <dgm:pt modelId="{3060571E-C46C-488E-A686-7E7F64B0E925}">
      <dgm:prSet phldrT="[テキスト]" custT="1"/>
      <dgm:spPr/>
      <dgm:t>
        <a:bodyPr/>
        <a:lstStyle/>
        <a:p>
          <a:r>
            <a:rPr kumimoji="1" lang="en-US" altLang="ja-JP" sz="1200" dirty="0" smtClean="0"/>
            <a:t>Conclusion &amp; Next </a:t>
          </a:r>
          <a:endParaRPr kumimoji="1" lang="ja-JP" altLang="en-US" sz="1200" dirty="0"/>
        </a:p>
      </dgm:t>
    </dgm:pt>
    <dgm:pt modelId="{72358231-AD0C-49EA-8BA6-010BEEDA6F21}" type="parTrans" cxnId="{7595CEEE-3DCE-4E7C-A46C-BC437EA5D2C0}">
      <dgm:prSet/>
      <dgm:spPr/>
      <dgm:t>
        <a:bodyPr/>
        <a:lstStyle/>
        <a:p>
          <a:endParaRPr kumimoji="1" lang="ja-JP" altLang="en-US" sz="1200"/>
        </a:p>
      </dgm:t>
    </dgm:pt>
    <dgm:pt modelId="{9E39EBBD-D496-4ED8-8FEA-1C11CB505C67}" type="sibTrans" cxnId="{7595CEEE-3DCE-4E7C-A46C-BC437EA5D2C0}">
      <dgm:prSet/>
      <dgm:spPr/>
      <dgm:t>
        <a:bodyPr/>
        <a:lstStyle/>
        <a:p>
          <a:endParaRPr kumimoji="1" lang="ja-JP" altLang="en-US" sz="1200"/>
        </a:p>
      </dgm:t>
    </dgm:pt>
    <dgm:pt modelId="{58CBE4DF-FC7B-433A-9A35-5BCCAAE386C8}" type="pres">
      <dgm:prSet presAssocID="{CA5AF936-7143-455A-9AAB-8DF939DFA923}" presName="Name0" presStyleCnt="0">
        <dgm:presLayoutVars>
          <dgm:dir/>
          <dgm:resizeHandles val="exact"/>
        </dgm:presLayoutVars>
      </dgm:prSet>
      <dgm:spPr/>
    </dgm:pt>
    <dgm:pt modelId="{951BCF46-082B-4322-A9CB-3D839744F3E9}" type="pres">
      <dgm:prSet presAssocID="{3172F4E5-F566-4503-B1BF-A2E2E9ABD43E}" presName="parTxOnly" presStyleLbl="node1" presStyleIdx="0" presStyleCnt="6">
        <dgm:presLayoutVars>
          <dgm:bulletEnabled val="1"/>
        </dgm:presLayoutVars>
      </dgm:prSet>
      <dgm:spPr/>
      <dgm:t>
        <a:bodyPr/>
        <a:lstStyle/>
        <a:p>
          <a:endParaRPr lang="en-US"/>
        </a:p>
      </dgm:t>
    </dgm:pt>
    <dgm:pt modelId="{9245D1BC-990B-43DA-91A1-8CBE39229C0C}" type="pres">
      <dgm:prSet presAssocID="{2D6E502A-3BB6-4B82-A72A-E6E3E84B33CB}" presName="parSpace" presStyleCnt="0"/>
      <dgm:spPr/>
    </dgm:pt>
    <dgm:pt modelId="{F5F2EF94-0570-42C8-8647-EBB8DA56DB9F}" type="pres">
      <dgm:prSet presAssocID="{9539A3FA-3D34-4E2A-A726-7917DF463C49}" presName="parTxOnly" presStyleLbl="node1" presStyleIdx="1" presStyleCnt="6" custLinFactNeighborX="-13115" custLinFactNeighborY="-18478">
        <dgm:presLayoutVars>
          <dgm:bulletEnabled val="1"/>
        </dgm:presLayoutVars>
      </dgm:prSet>
      <dgm:spPr/>
      <dgm:t>
        <a:bodyPr/>
        <a:lstStyle/>
        <a:p>
          <a:endParaRPr lang="en-US"/>
        </a:p>
      </dgm:t>
    </dgm:pt>
    <dgm:pt modelId="{2641F239-10C2-44F7-9C65-7AEBA5B418D9}" type="pres">
      <dgm:prSet presAssocID="{A133997B-884C-4FC1-9EA6-BF92F077202A}" presName="parSpace" presStyleCnt="0"/>
      <dgm:spPr/>
    </dgm:pt>
    <dgm:pt modelId="{2DCFA3FB-CB15-43E9-B705-4A904D731164}" type="pres">
      <dgm:prSet presAssocID="{5349D892-50FD-4324-9529-400D5FBA29F1}" presName="parTxOnly" presStyleLbl="node1" presStyleIdx="2" presStyleCnt="6">
        <dgm:presLayoutVars>
          <dgm:bulletEnabled val="1"/>
        </dgm:presLayoutVars>
      </dgm:prSet>
      <dgm:spPr/>
      <dgm:t>
        <a:bodyPr/>
        <a:lstStyle/>
        <a:p>
          <a:endParaRPr lang="en-US"/>
        </a:p>
      </dgm:t>
    </dgm:pt>
    <dgm:pt modelId="{77AEAC6F-D829-45A6-968D-5EA801BA7785}" type="pres">
      <dgm:prSet presAssocID="{63D1F435-6A63-4246-BC24-119689E21BA0}" presName="parSpace" presStyleCnt="0"/>
      <dgm:spPr/>
    </dgm:pt>
    <dgm:pt modelId="{C947FDD5-DB2F-407B-902F-C9F37A8525DB}" type="pres">
      <dgm:prSet presAssocID="{632D52F3-EB0A-47D1-A528-41D66ED8E343}" presName="parTxOnly" presStyleLbl="node1" presStyleIdx="3" presStyleCnt="6">
        <dgm:presLayoutVars>
          <dgm:bulletEnabled val="1"/>
        </dgm:presLayoutVars>
      </dgm:prSet>
      <dgm:spPr/>
      <dgm:t>
        <a:bodyPr/>
        <a:lstStyle/>
        <a:p>
          <a:endParaRPr lang="en-US"/>
        </a:p>
      </dgm:t>
    </dgm:pt>
    <dgm:pt modelId="{FE6DB01B-508D-4A8B-8F1D-AC791AD5C7A4}" type="pres">
      <dgm:prSet presAssocID="{FDD86982-0B8A-400D-86BA-C64AF5B57715}" presName="parSpace" presStyleCnt="0"/>
      <dgm:spPr/>
    </dgm:pt>
    <dgm:pt modelId="{BF66E2AF-BF5B-4C6B-8CD9-7319A44B4131}" type="pres">
      <dgm:prSet presAssocID="{F3534A1C-CF1D-42F3-9471-3391BA2504DA}" presName="parTxOnly" presStyleLbl="node1" presStyleIdx="4" presStyleCnt="6">
        <dgm:presLayoutVars>
          <dgm:bulletEnabled val="1"/>
        </dgm:presLayoutVars>
      </dgm:prSet>
      <dgm:spPr/>
      <dgm:t>
        <a:bodyPr/>
        <a:lstStyle/>
        <a:p>
          <a:endParaRPr kumimoji="1" lang="ja-JP" altLang="en-US"/>
        </a:p>
      </dgm:t>
    </dgm:pt>
    <dgm:pt modelId="{D7D870FE-0AB2-47B1-A429-D0808AEA3FDF}" type="pres">
      <dgm:prSet presAssocID="{ADE2ED51-8AE9-492B-AF14-0EB4430F7EA6}" presName="parSpace" presStyleCnt="0"/>
      <dgm:spPr/>
    </dgm:pt>
    <dgm:pt modelId="{72F9D221-1222-4B9B-9C07-5AC1C0FDD627}" type="pres">
      <dgm:prSet presAssocID="{3060571E-C46C-488E-A686-7E7F64B0E925}" presName="parTxOnly" presStyleLbl="node1" presStyleIdx="5" presStyleCnt="6">
        <dgm:presLayoutVars>
          <dgm:bulletEnabled val="1"/>
        </dgm:presLayoutVars>
      </dgm:prSet>
      <dgm:spPr/>
      <dgm:t>
        <a:bodyPr/>
        <a:lstStyle/>
        <a:p>
          <a:endParaRPr kumimoji="1" lang="ja-JP" altLang="en-US"/>
        </a:p>
      </dgm:t>
    </dgm:pt>
  </dgm:ptLst>
  <dgm:cxnLst>
    <dgm:cxn modelId="{D4F9A033-2AF8-4701-B3A1-CA0241978AB3}" type="presOf" srcId="{9539A3FA-3D34-4E2A-A726-7917DF463C49}" destId="{F5F2EF94-0570-42C8-8647-EBB8DA56DB9F}" srcOrd="0" destOrd="0" presId="urn:microsoft.com/office/officeart/2005/8/layout/hChevron3"/>
    <dgm:cxn modelId="{C06B845B-943F-4B93-9253-24F734045A0F}" type="presOf" srcId="{632D52F3-EB0A-47D1-A528-41D66ED8E343}" destId="{C947FDD5-DB2F-407B-902F-C9F37A8525DB}" srcOrd="0" destOrd="0" presId="urn:microsoft.com/office/officeart/2005/8/layout/hChevron3"/>
    <dgm:cxn modelId="{523D2920-D82C-4F36-A458-E89D137C54AD}" srcId="{CA5AF936-7143-455A-9AAB-8DF939DFA923}" destId="{3172F4E5-F566-4503-B1BF-A2E2E9ABD43E}" srcOrd="0" destOrd="0" parTransId="{D1245E6D-EEE1-460E-B587-4691A90A1EDA}" sibTransId="{2D6E502A-3BB6-4B82-A72A-E6E3E84B33CB}"/>
    <dgm:cxn modelId="{2BA886E3-0CA1-4885-AC1B-CAC05842F847}" srcId="{CA5AF936-7143-455A-9AAB-8DF939DFA923}" destId="{F3534A1C-CF1D-42F3-9471-3391BA2504DA}" srcOrd="4" destOrd="0" parTransId="{95A21745-B8C6-42A3-A4CD-C2A46FD47BCD}" sibTransId="{ADE2ED51-8AE9-492B-AF14-0EB4430F7EA6}"/>
    <dgm:cxn modelId="{67B79A59-7731-43B0-8329-2F237846F13B}" type="presOf" srcId="{5349D892-50FD-4324-9529-400D5FBA29F1}" destId="{2DCFA3FB-CB15-43E9-B705-4A904D731164}" srcOrd="0" destOrd="0" presId="urn:microsoft.com/office/officeart/2005/8/layout/hChevron3"/>
    <dgm:cxn modelId="{2712B8E3-EF34-49CC-BCAF-D7D38C8B2337}" type="presOf" srcId="{3060571E-C46C-488E-A686-7E7F64B0E925}" destId="{72F9D221-1222-4B9B-9C07-5AC1C0FDD627}" srcOrd="0" destOrd="0" presId="urn:microsoft.com/office/officeart/2005/8/layout/hChevron3"/>
    <dgm:cxn modelId="{47F1F7B9-C3DC-4ED5-8811-DB3077764743}" srcId="{CA5AF936-7143-455A-9AAB-8DF939DFA923}" destId="{9539A3FA-3D34-4E2A-A726-7917DF463C49}" srcOrd="1" destOrd="0" parTransId="{1D258C16-CC2B-4FF8-A557-C0C611806101}" sibTransId="{A133997B-884C-4FC1-9EA6-BF92F077202A}"/>
    <dgm:cxn modelId="{B7F339C3-B4B6-48A8-BB69-18FD864408E8}" type="presOf" srcId="{CA5AF936-7143-455A-9AAB-8DF939DFA923}" destId="{58CBE4DF-FC7B-433A-9A35-5BCCAAE386C8}" srcOrd="0" destOrd="0" presId="urn:microsoft.com/office/officeart/2005/8/layout/hChevron3"/>
    <dgm:cxn modelId="{7B63FADA-CB26-46AE-A8AC-C0196B6D994E}" type="presOf" srcId="{F3534A1C-CF1D-42F3-9471-3391BA2504DA}" destId="{BF66E2AF-BF5B-4C6B-8CD9-7319A44B4131}" srcOrd="0" destOrd="0" presId="urn:microsoft.com/office/officeart/2005/8/layout/hChevron3"/>
    <dgm:cxn modelId="{41A63348-C5CB-4F93-9475-6854C2C7D325}" srcId="{CA5AF936-7143-455A-9AAB-8DF939DFA923}" destId="{5349D892-50FD-4324-9529-400D5FBA29F1}" srcOrd="2" destOrd="0" parTransId="{3662547D-2FAA-4DF1-B057-039CD43AF61A}" sibTransId="{63D1F435-6A63-4246-BC24-119689E21BA0}"/>
    <dgm:cxn modelId="{3E475CBD-C2F3-4436-A19A-FAE6CA7E5DAB}" srcId="{CA5AF936-7143-455A-9AAB-8DF939DFA923}" destId="{632D52F3-EB0A-47D1-A528-41D66ED8E343}" srcOrd="3" destOrd="0" parTransId="{8941EDF6-C2DD-4C84-8E34-9359A90BA809}" sibTransId="{FDD86982-0B8A-400D-86BA-C64AF5B57715}"/>
    <dgm:cxn modelId="{47710215-1634-43A8-A146-63B5944C7790}" type="presOf" srcId="{3172F4E5-F566-4503-B1BF-A2E2E9ABD43E}" destId="{951BCF46-082B-4322-A9CB-3D839744F3E9}" srcOrd="0" destOrd="0" presId="urn:microsoft.com/office/officeart/2005/8/layout/hChevron3"/>
    <dgm:cxn modelId="{7595CEEE-3DCE-4E7C-A46C-BC437EA5D2C0}" srcId="{CA5AF936-7143-455A-9AAB-8DF939DFA923}" destId="{3060571E-C46C-488E-A686-7E7F64B0E925}" srcOrd="5" destOrd="0" parTransId="{72358231-AD0C-49EA-8BA6-010BEEDA6F21}" sibTransId="{9E39EBBD-D496-4ED8-8FEA-1C11CB505C67}"/>
    <dgm:cxn modelId="{61953791-8491-4114-ADE2-718A5638467F}" type="presParOf" srcId="{58CBE4DF-FC7B-433A-9A35-5BCCAAE386C8}" destId="{951BCF46-082B-4322-A9CB-3D839744F3E9}" srcOrd="0" destOrd="0" presId="urn:microsoft.com/office/officeart/2005/8/layout/hChevron3"/>
    <dgm:cxn modelId="{3871EBE3-F5F9-460C-81F0-B65D0A89C187}" type="presParOf" srcId="{58CBE4DF-FC7B-433A-9A35-5BCCAAE386C8}" destId="{9245D1BC-990B-43DA-91A1-8CBE39229C0C}" srcOrd="1" destOrd="0" presId="urn:microsoft.com/office/officeart/2005/8/layout/hChevron3"/>
    <dgm:cxn modelId="{BBC1C515-2F72-4724-9F5D-F0DAA2BB46C0}" type="presParOf" srcId="{58CBE4DF-FC7B-433A-9A35-5BCCAAE386C8}" destId="{F5F2EF94-0570-42C8-8647-EBB8DA56DB9F}" srcOrd="2" destOrd="0" presId="urn:microsoft.com/office/officeart/2005/8/layout/hChevron3"/>
    <dgm:cxn modelId="{06B2F8DE-BC0A-4612-9B13-EA35F7842FDC}" type="presParOf" srcId="{58CBE4DF-FC7B-433A-9A35-5BCCAAE386C8}" destId="{2641F239-10C2-44F7-9C65-7AEBA5B418D9}" srcOrd="3" destOrd="0" presId="urn:microsoft.com/office/officeart/2005/8/layout/hChevron3"/>
    <dgm:cxn modelId="{06A6A3B6-90F5-4F89-AAB2-42EC817E388D}" type="presParOf" srcId="{58CBE4DF-FC7B-433A-9A35-5BCCAAE386C8}" destId="{2DCFA3FB-CB15-43E9-B705-4A904D731164}" srcOrd="4" destOrd="0" presId="urn:microsoft.com/office/officeart/2005/8/layout/hChevron3"/>
    <dgm:cxn modelId="{16090A10-91C2-468E-B2C3-AEA2818AB00D}" type="presParOf" srcId="{58CBE4DF-FC7B-433A-9A35-5BCCAAE386C8}" destId="{77AEAC6F-D829-45A6-968D-5EA801BA7785}" srcOrd="5" destOrd="0" presId="urn:microsoft.com/office/officeart/2005/8/layout/hChevron3"/>
    <dgm:cxn modelId="{D5420FEE-38F2-4065-9D60-D40C4D96F24C}" type="presParOf" srcId="{58CBE4DF-FC7B-433A-9A35-5BCCAAE386C8}" destId="{C947FDD5-DB2F-407B-902F-C9F37A8525DB}" srcOrd="6" destOrd="0" presId="urn:microsoft.com/office/officeart/2005/8/layout/hChevron3"/>
    <dgm:cxn modelId="{F628E9CD-8C8E-43A5-A9FF-08268D825577}" type="presParOf" srcId="{58CBE4DF-FC7B-433A-9A35-5BCCAAE386C8}" destId="{FE6DB01B-508D-4A8B-8F1D-AC791AD5C7A4}" srcOrd="7" destOrd="0" presId="urn:microsoft.com/office/officeart/2005/8/layout/hChevron3"/>
    <dgm:cxn modelId="{B6551BA7-688C-4966-80F4-0EEF61047B34}" type="presParOf" srcId="{58CBE4DF-FC7B-433A-9A35-5BCCAAE386C8}" destId="{BF66E2AF-BF5B-4C6B-8CD9-7319A44B4131}" srcOrd="8" destOrd="0" presId="urn:microsoft.com/office/officeart/2005/8/layout/hChevron3"/>
    <dgm:cxn modelId="{7DA9C2BC-A340-4E3E-BE2D-9E795D514A62}" type="presParOf" srcId="{58CBE4DF-FC7B-433A-9A35-5BCCAAE386C8}" destId="{D7D870FE-0AB2-47B1-A429-D0808AEA3FDF}" srcOrd="9" destOrd="0" presId="urn:microsoft.com/office/officeart/2005/8/layout/hChevron3"/>
    <dgm:cxn modelId="{A5773665-FC01-41EB-B3FD-F2F2257AA520}" type="presParOf" srcId="{58CBE4DF-FC7B-433A-9A35-5BCCAAE386C8}" destId="{72F9D221-1222-4B9B-9C07-5AC1C0FDD627}" srcOrd="10"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A5AF936-7143-455A-9AAB-8DF939DFA923}" type="doc">
      <dgm:prSet loTypeId="urn:microsoft.com/office/officeart/2005/8/layout/hChevron3" loCatId="process" qsTypeId="urn:microsoft.com/office/officeart/2005/8/quickstyle/simple1" qsCatId="simple" csTypeId="urn:microsoft.com/office/officeart/2005/8/colors/accent0_1" csCatId="mainScheme" phldr="1"/>
      <dgm:spPr/>
    </dgm:pt>
    <dgm:pt modelId="{3172F4E5-F566-4503-B1BF-A2E2E9ABD43E}">
      <dgm:prSet phldrT="[テキスト]" custT="1"/>
      <dgm:spPr>
        <a:noFill/>
      </dgm:spPr>
      <dgm:t>
        <a:bodyPr/>
        <a:lstStyle/>
        <a:p>
          <a:r>
            <a:rPr kumimoji="1" lang="en-US" altLang="ja-JP" sz="1200" dirty="0" smtClean="0"/>
            <a:t>Background </a:t>
          </a:r>
          <a:endParaRPr kumimoji="1" lang="ja-JP" altLang="en-US" sz="1200" dirty="0"/>
        </a:p>
      </dgm:t>
    </dgm:pt>
    <dgm:pt modelId="{D1245E6D-EEE1-460E-B587-4691A90A1EDA}" type="parTrans" cxnId="{523D2920-D82C-4F36-A458-E89D137C54AD}">
      <dgm:prSet/>
      <dgm:spPr/>
      <dgm:t>
        <a:bodyPr/>
        <a:lstStyle/>
        <a:p>
          <a:endParaRPr kumimoji="1" lang="ja-JP" altLang="en-US" sz="1200"/>
        </a:p>
      </dgm:t>
    </dgm:pt>
    <dgm:pt modelId="{2D6E502A-3BB6-4B82-A72A-E6E3E84B33CB}" type="sibTrans" cxnId="{523D2920-D82C-4F36-A458-E89D137C54AD}">
      <dgm:prSet/>
      <dgm:spPr/>
      <dgm:t>
        <a:bodyPr/>
        <a:lstStyle/>
        <a:p>
          <a:endParaRPr kumimoji="1" lang="ja-JP" altLang="en-US" sz="1200"/>
        </a:p>
      </dgm:t>
    </dgm:pt>
    <dgm:pt modelId="{5349D892-50FD-4324-9529-400D5FBA29F1}">
      <dgm:prSet phldrT="[テキスト]" custT="1"/>
      <dgm:spPr>
        <a:solidFill>
          <a:schemeClr val="bg1"/>
        </a:solidFill>
      </dgm:spPr>
      <dgm:t>
        <a:bodyPr/>
        <a:lstStyle/>
        <a:p>
          <a:r>
            <a:rPr kumimoji="1" lang="en-US" altLang="ja-JP" sz="1200" dirty="0" smtClean="0"/>
            <a:t>Method</a:t>
          </a:r>
          <a:endParaRPr kumimoji="1" lang="ja-JP" altLang="en-US" sz="1200" dirty="0"/>
        </a:p>
      </dgm:t>
    </dgm:pt>
    <dgm:pt modelId="{3662547D-2FAA-4DF1-B057-039CD43AF61A}" type="parTrans" cxnId="{41A63348-C5CB-4F93-9475-6854C2C7D325}">
      <dgm:prSet/>
      <dgm:spPr/>
      <dgm:t>
        <a:bodyPr/>
        <a:lstStyle/>
        <a:p>
          <a:endParaRPr kumimoji="1" lang="ja-JP" altLang="en-US" sz="1200"/>
        </a:p>
      </dgm:t>
    </dgm:pt>
    <dgm:pt modelId="{63D1F435-6A63-4246-BC24-119689E21BA0}" type="sibTrans" cxnId="{41A63348-C5CB-4F93-9475-6854C2C7D325}">
      <dgm:prSet/>
      <dgm:spPr/>
      <dgm:t>
        <a:bodyPr/>
        <a:lstStyle/>
        <a:p>
          <a:endParaRPr kumimoji="1" lang="ja-JP" altLang="en-US" sz="1200"/>
        </a:p>
      </dgm:t>
    </dgm:pt>
    <dgm:pt modelId="{632D52F3-EB0A-47D1-A528-41D66ED8E343}">
      <dgm:prSet phldrT="[テキスト]" custT="1"/>
      <dgm:spPr>
        <a:solidFill>
          <a:schemeClr val="tx2">
            <a:lumMod val="40000"/>
            <a:lumOff val="60000"/>
          </a:schemeClr>
        </a:solidFill>
      </dgm:spPr>
      <dgm:t>
        <a:bodyPr/>
        <a:lstStyle/>
        <a:p>
          <a:r>
            <a:rPr kumimoji="1" lang="en-US" altLang="ja-JP" sz="1200" dirty="0" smtClean="0"/>
            <a:t>Results</a:t>
          </a:r>
          <a:endParaRPr kumimoji="1" lang="ja-JP" altLang="en-US" sz="1200" dirty="0"/>
        </a:p>
      </dgm:t>
    </dgm:pt>
    <dgm:pt modelId="{8941EDF6-C2DD-4C84-8E34-9359A90BA809}" type="parTrans" cxnId="{3E475CBD-C2F3-4436-A19A-FAE6CA7E5DAB}">
      <dgm:prSet/>
      <dgm:spPr/>
      <dgm:t>
        <a:bodyPr/>
        <a:lstStyle/>
        <a:p>
          <a:endParaRPr kumimoji="1" lang="ja-JP" altLang="en-US" sz="1200"/>
        </a:p>
      </dgm:t>
    </dgm:pt>
    <dgm:pt modelId="{FDD86982-0B8A-400D-86BA-C64AF5B57715}" type="sibTrans" cxnId="{3E475CBD-C2F3-4436-A19A-FAE6CA7E5DAB}">
      <dgm:prSet/>
      <dgm:spPr/>
      <dgm:t>
        <a:bodyPr/>
        <a:lstStyle/>
        <a:p>
          <a:endParaRPr kumimoji="1" lang="ja-JP" altLang="en-US" sz="1200"/>
        </a:p>
      </dgm:t>
    </dgm:pt>
    <dgm:pt modelId="{9539A3FA-3D34-4E2A-A726-7917DF463C49}">
      <dgm:prSet phldrT="[テキスト]" custT="1"/>
      <dgm:spPr>
        <a:solidFill>
          <a:schemeClr val="bg1"/>
        </a:solidFill>
      </dgm:spPr>
      <dgm:t>
        <a:bodyPr/>
        <a:lstStyle/>
        <a:p>
          <a:r>
            <a:rPr kumimoji="1" lang="en-US" altLang="ja-JP" sz="1200" dirty="0" smtClean="0"/>
            <a:t>Objective</a:t>
          </a:r>
          <a:endParaRPr kumimoji="1" lang="ja-JP" altLang="en-US" sz="1200" dirty="0"/>
        </a:p>
      </dgm:t>
    </dgm:pt>
    <dgm:pt modelId="{1D258C16-CC2B-4FF8-A557-C0C611806101}" type="parTrans" cxnId="{47F1F7B9-C3DC-4ED5-8811-DB3077764743}">
      <dgm:prSet/>
      <dgm:spPr/>
      <dgm:t>
        <a:bodyPr/>
        <a:lstStyle/>
        <a:p>
          <a:endParaRPr kumimoji="1" lang="ja-JP" altLang="en-US" sz="1200"/>
        </a:p>
      </dgm:t>
    </dgm:pt>
    <dgm:pt modelId="{A133997B-884C-4FC1-9EA6-BF92F077202A}" type="sibTrans" cxnId="{47F1F7B9-C3DC-4ED5-8811-DB3077764743}">
      <dgm:prSet/>
      <dgm:spPr/>
      <dgm:t>
        <a:bodyPr/>
        <a:lstStyle/>
        <a:p>
          <a:endParaRPr kumimoji="1" lang="ja-JP" altLang="en-US" sz="1200"/>
        </a:p>
      </dgm:t>
    </dgm:pt>
    <dgm:pt modelId="{F3534A1C-CF1D-42F3-9471-3391BA2504DA}">
      <dgm:prSet phldrT="[テキスト]" custT="1"/>
      <dgm:spPr/>
      <dgm:t>
        <a:bodyPr/>
        <a:lstStyle/>
        <a:p>
          <a:r>
            <a:rPr kumimoji="1" lang="en-US" altLang="ja-JP" sz="1200" dirty="0" smtClean="0"/>
            <a:t>Discussions</a:t>
          </a:r>
          <a:endParaRPr kumimoji="1" lang="ja-JP" altLang="en-US" sz="1200" dirty="0"/>
        </a:p>
      </dgm:t>
    </dgm:pt>
    <dgm:pt modelId="{95A21745-B8C6-42A3-A4CD-C2A46FD47BCD}" type="parTrans" cxnId="{2BA886E3-0CA1-4885-AC1B-CAC05842F847}">
      <dgm:prSet/>
      <dgm:spPr/>
      <dgm:t>
        <a:bodyPr/>
        <a:lstStyle/>
        <a:p>
          <a:endParaRPr kumimoji="1" lang="ja-JP" altLang="en-US" sz="1200"/>
        </a:p>
      </dgm:t>
    </dgm:pt>
    <dgm:pt modelId="{ADE2ED51-8AE9-492B-AF14-0EB4430F7EA6}" type="sibTrans" cxnId="{2BA886E3-0CA1-4885-AC1B-CAC05842F847}">
      <dgm:prSet/>
      <dgm:spPr/>
      <dgm:t>
        <a:bodyPr/>
        <a:lstStyle/>
        <a:p>
          <a:endParaRPr kumimoji="1" lang="ja-JP" altLang="en-US" sz="1200"/>
        </a:p>
      </dgm:t>
    </dgm:pt>
    <dgm:pt modelId="{3060571E-C46C-488E-A686-7E7F64B0E925}">
      <dgm:prSet phldrT="[テキスト]" custT="1"/>
      <dgm:spPr/>
      <dgm:t>
        <a:bodyPr/>
        <a:lstStyle/>
        <a:p>
          <a:r>
            <a:rPr kumimoji="1" lang="en-US" altLang="ja-JP" sz="1200" dirty="0" smtClean="0"/>
            <a:t>Conclusion &amp; Next </a:t>
          </a:r>
          <a:endParaRPr kumimoji="1" lang="ja-JP" altLang="en-US" sz="1200" dirty="0"/>
        </a:p>
      </dgm:t>
    </dgm:pt>
    <dgm:pt modelId="{72358231-AD0C-49EA-8BA6-010BEEDA6F21}" type="parTrans" cxnId="{7595CEEE-3DCE-4E7C-A46C-BC437EA5D2C0}">
      <dgm:prSet/>
      <dgm:spPr/>
      <dgm:t>
        <a:bodyPr/>
        <a:lstStyle/>
        <a:p>
          <a:endParaRPr kumimoji="1" lang="ja-JP" altLang="en-US" sz="1200"/>
        </a:p>
      </dgm:t>
    </dgm:pt>
    <dgm:pt modelId="{9E39EBBD-D496-4ED8-8FEA-1C11CB505C67}" type="sibTrans" cxnId="{7595CEEE-3DCE-4E7C-A46C-BC437EA5D2C0}">
      <dgm:prSet/>
      <dgm:spPr/>
      <dgm:t>
        <a:bodyPr/>
        <a:lstStyle/>
        <a:p>
          <a:endParaRPr kumimoji="1" lang="ja-JP" altLang="en-US" sz="1200"/>
        </a:p>
      </dgm:t>
    </dgm:pt>
    <dgm:pt modelId="{58CBE4DF-FC7B-433A-9A35-5BCCAAE386C8}" type="pres">
      <dgm:prSet presAssocID="{CA5AF936-7143-455A-9AAB-8DF939DFA923}" presName="Name0" presStyleCnt="0">
        <dgm:presLayoutVars>
          <dgm:dir/>
          <dgm:resizeHandles val="exact"/>
        </dgm:presLayoutVars>
      </dgm:prSet>
      <dgm:spPr/>
    </dgm:pt>
    <dgm:pt modelId="{951BCF46-082B-4322-A9CB-3D839744F3E9}" type="pres">
      <dgm:prSet presAssocID="{3172F4E5-F566-4503-B1BF-A2E2E9ABD43E}" presName="parTxOnly" presStyleLbl="node1" presStyleIdx="0" presStyleCnt="6">
        <dgm:presLayoutVars>
          <dgm:bulletEnabled val="1"/>
        </dgm:presLayoutVars>
      </dgm:prSet>
      <dgm:spPr/>
      <dgm:t>
        <a:bodyPr/>
        <a:lstStyle/>
        <a:p>
          <a:endParaRPr lang="en-US"/>
        </a:p>
      </dgm:t>
    </dgm:pt>
    <dgm:pt modelId="{9245D1BC-990B-43DA-91A1-8CBE39229C0C}" type="pres">
      <dgm:prSet presAssocID="{2D6E502A-3BB6-4B82-A72A-E6E3E84B33CB}" presName="parSpace" presStyleCnt="0"/>
      <dgm:spPr/>
    </dgm:pt>
    <dgm:pt modelId="{F5F2EF94-0570-42C8-8647-EBB8DA56DB9F}" type="pres">
      <dgm:prSet presAssocID="{9539A3FA-3D34-4E2A-A726-7917DF463C49}" presName="parTxOnly" presStyleLbl="node1" presStyleIdx="1" presStyleCnt="6" custLinFactNeighborX="-13115" custLinFactNeighborY="-18478">
        <dgm:presLayoutVars>
          <dgm:bulletEnabled val="1"/>
        </dgm:presLayoutVars>
      </dgm:prSet>
      <dgm:spPr/>
      <dgm:t>
        <a:bodyPr/>
        <a:lstStyle/>
        <a:p>
          <a:endParaRPr lang="en-US"/>
        </a:p>
      </dgm:t>
    </dgm:pt>
    <dgm:pt modelId="{2641F239-10C2-44F7-9C65-7AEBA5B418D9}" type="pres">
      <dgm:prSet presAssocID="{A133997B-884C-4FC1-9EA6-BF92F077202A}" presName="parSpace" presStyleCnt="0"/>
      <dgm:spPr/>
    </dgm:pt>
    <dgm:pt modelId="{2DCFA3FB-CB15-43E9-B705-4A904D731164}" type="pres">
      <dgm:prSet presAssocID="{5349D892-50FD-4324-9529-400D5FBA29F1}" presName="parTxOnly" presStyleLbl="node1" presStyleIdx="2" presStyleCnt="6">
        <dgm:presLayoutVars>
          <dgm:bulletEnabled val="1"/>
        </dgm:presLayoutVars>
      </dgm:prSet>
      <dgm:spPr/>
      <dgm:t>
        <a:bodyPr/>
        <a:lstStyle/>
        <a:p>
          <a:endParaRPr lang="en-US"/>
        </a:p>
      </dgm:t>
    </dgm:pt>
    <dgm:pt modelId="{77AEAC6F-D829-45A6-968D-5EA801BA7785}" type="pres">
      <dgm:prSet presAssocID="{63D1F435-6A63-4246-BC24-119689E21BA0}" presName="parSpace" presStyleCnt="0"/>
      <dgm:spPr/>
    </dgm:pt>
    <dgm:pt modelId="{C947FDD5-DB2F-407B-902F-C9F37A8525DB}" type="pres">
      <dgm:prSet presAssocID="{632D52F3-EB0A-47D1-A528-41D66ED8E343}" presName="parTxOnly" presStyleLbl="node1" presStyleIdx="3" presStyleCnt="6">
        <dgm:presLayoutVars>
          <dgm:bulletEnabled val="1"/>
        </dgm:presLayoutVars>
      </dgm:prSet>
      <dgm:spPr/>
      <dgm:t>
        <a:bodyPr/>
        <a:lstStyle/>
        <a:p>
          <a:endParaRPr lang="en-US"/>
        </a:p>
      </dgm:t>
    </dgm:pt>
    <dgm:pt modelId="{FE6DB01B-508D-4A8B-8F1D-AC791AD5C7A4}" type="pres">
      <dgm:prSet presAssocID="{FDD86982-0B8A-400D-86BA-C64AF5B57715}" presName="parSpace" presStyleCnt="0"/>
      <dgm:spPr/>
    </dgm:pt>
    <dgm:pt modelId="{BF66E2AF-BF5B-4C6B-8CD9-7319A44B4131}" type="pres">
      <dgm:prSet presAssocID="{F3534A1C-CF1D-42F3-9471-3391BA2504DA}" presName="parTxOnly" presStyleLbl="node1" presStyleIdx="4" presStyleCnt="6">
        <dgm:presLayoutVars>
          <dgm:bulletEnabled val="1"/>
        </dgm:presLayoutVars>
      </dgm:prSet>
      <dgm:spPr/>
      <dgm:t>
        <a:bodyPr/>
        <a:lstStyle/>
        <a:p>
          <a:endParaRPr kumimoji="1" lang="ja-JP" altLang="en-US"/>
        </a:p>
      </dgm:t>
    </dgm:pt>
    <dgm:pt modelId="{D7D870FE-0AB2-47B1-A429-D0808AEA3FDF}" type="pres">
      <dgm:prSet presAssocID="{ADE2ED51-8AE9-492B-AF14-0EB4430F7EA6}" presName="parSpace" presStyleCnt="0"/>
      <dgm:spPr/>
    </dgm:pt>
    <dgm:pt modelId="{72F9D221-1222-4B9B-9C07-5AC1C0FDD627}" type="pres">
      <dgm:prSet presAssocID="{3060571E-C46C-488E-A686-7E7F64B0E925}" presName="parTxOnly" presStyleLbl="node1" presStyleIdx="5" presStyleCnt="6">
        <dgm:presLayoutVars>
          <dgm:bulletEnabled val="1"/>
        </dgm:presLayoutVars>
      </dgm:prSet>
      <dgm:spPr/>
      <dgm:t>
        <a:bodyPr/>
        <a:lstStyle/>
        <a:p>
          <a:endParaRPr kumimoji="1" lang="ja-JP" altLang="en-US"/>
        </a:p>
      </dgm:t>
    </dgm:pt>
  </dgm:ptLst>
  <dgm:cxnLst>
    <dgm:cxn modelId="{04980B30-ADEA-42D4-B1C7-E4AEB15B0FD4}" type="presOf" srcId="{9539A3FA-3D34-4E2A-A726-7917DF463C49}" destId="{F5F2EF94-0570-42C8-8647-EBB8DA56DB9F}" srcOrd="0" destOrd="0" presId="urn:microsoft.com/office/officeart/2005/8/layout/hChevron3"/>
    <dgm:cxn modelId="{72446C53-5707-412A-8EB6-8A0A2B52DD7D}" type="presOf" srcId="{5349D892-50FD-4324-9529-400D5FBA29F1}" destId="{2DCFA3FB-CB15-43E9-B705-4A904D731164}" srcOrd="0" destOrd="0" presId="urn:microsoft.com/office/officeart/2005/8/layout/hChevron3"/>
    <dgm:cxn modelId="{47F1F7B9-C3DC-4ED5-8811-DB3077764743}" srcId="{CA5AF936-7143-455A-9AAB-8DF939DFA923}" destId="{9539A3FA-3D34-4E2A-A726-7917DF463C49}" srcOrd="1" destOrd="0" parTransId="{1D258C16-CC2B-4FF8-A557-C0C611806101}" sibTransId="{A133997B-884C-4FC1-9EA6-BF92F077202A}"/>
    <dgm:cxn modelId="{1496B25A-4687-43C7-A951-AC267A0DA8CF}" type="presOf" srcId="{3060571E-C46C-488E-A686-7E7F64B0E925}" destId="{72F9D221-1222-4B9B-9C07-5AC1C0FDD627}" srcOrd="0" destOrd="0" presId="urn:microsoft.com/office/officeart/2005/8/layout/hChevron3"/>
    <dgm:cxn modelId="{7595CEEE-3DCE-4E7C-A46C-BC437EA5D2C0}" srcId="{CA5AF936-7143-455A-9AAB-8DF939DFA923}" destId="{3060571E-C46C-488E-A686-7E7F64B0E925}" srcOrd="5" destOrd="0" parTransId="{72358231-AD0C-49EA-8BA6-010BEEDA6F21}" sibTransId="{9E39EBBD-D496-4ED8-8FEA-1C11CB505C67}"/>
    <dgm:cxn modelId="{3E475CBD-C2F3-4436-A19A-FAE6CA7E5DAB}" srcId="{CA5AF936-7143-455A-9AAB-8DF939DFA923}" destId="{632D52F3-EB0A-47D1-A528-41D66ED8E343}" srcOrd="3" destOrd="0" parTransId="{8941EDF6-C2DD-4C84-8E34-9359A90BA809}" sibTransId="{FDD86982-0B8A-400D-86BA-C64AF5B57715}"/>
    <dgm:cxn modelId="{523D2920-D82C-4F36-A458-E89D137C54AD}" srcId="{CA5AF936-7143-455A-9AAB-8DF939DFA923}" destId="{3172F4E5-F566-4503-B1BF-A2E2E9ABD43E}" srcOrd="0" destOrd="0" parTransId="{D1245E6D-EEE1-460E-B587-4691A90A1EDA}" sibTransId="{2D6E502A-3BB6-4B82-A72A-E6E3E84B33CB}"/>
    <dgm:cxn modelId="{6A3F1938-6C62-46DB-921D-A6B7B8B4DBD9}" type="presOf" srcId="{CA5AF936-7143-455A-9AAB-8DF939DFA923}" destId="{58CBE4DF-FC7B-433A-9A35-5BCCAAE386C8}" srcOrd="0" destOrd="0" presId="urn:microsoft.com/office/officeart/2005/8/layout/hChevron3"/>
    <dgm:cxn modelId="{C6BD2031-3A86-4F9F-87D0-C35F52F95EB0}" type="presOf" srcId="{F3534A1C-CF1D-42F3-9471-3391BA2504DA}" destId="{BF66E2AF-BF5B-4C6B-8CD9-7319A44B4131}" srcOrd="0" destOrd="0" presId="urn:microsoft.com/office/officeart/2005/8/layout/hChevron3"/>
    <dgm:cxn modelId="{5F46CA2B-7596-46D1-93F4-5BFE88E2B933}" type="presOf" srcId="{3172F4E5-F566-4503-B1BF-A2E2E9ABD43E}" destId="{951BCF46-082B-4322-A9CB-3D839744F3E9}" srcOrd="0" destOrd="0" presId="urn:microsoft.com/office/officeart/2005/8/layout/hChevron3"/>
    <dgm:cxn modelId="{D188E796-A76D-4681-B7E5-B01056993C0D}" type="presOf" srcId="{632D52F3-EB0A-47D1-A528-41D66ED8E343}" destId="{C947FDD5-DB2F-407B-902F-C9F37A8525DB}" srcOrd="0" destOrd="0" presId="urn:microsoft.com/office/officeart/2005/8/layout/hChevron3"/>
    <dgm:cxn modelId="{41A63348-C5CB-4F93-9475-6854C2C7D325}" srcId="{CA5AF936-7143-455A-9AAB-8DF939DFA923}" destId="{5349D892-50FD-4324-9529-400D5FBA29F1}" srcOrd="2" destOrd="0" parTransId="{3662547D-2FAA-4DF1-B057-039CD43AF61A}" sibTransId="{63D1F435-6A63-4246-BC24-119689E21BA0}"/>
    <dgm:cxn modelId="{2BA886E3-0CA1-4885-AC1B-CAC05842F847}" srcId="{CA5AF936-7143-455A-9AAB-8DF939DFA923}" destId="{F3534A1C-CF1D-42F3-9471-3391BA2504DA}" srcOrd="4" destOrd="0" parTransId="{95A21745-B8C6-42A3-A4CD-C2A46FD47BCD}" sibTransId="{ADE2ED51-8AE9-492B-AF14-0EB4430F7EA6}"/>
    <dgm:cxn modelId="{5862D12D-AB70-469C-9E0F-55982AFEAA80}" type="presParOf" srcId="{58CBE4DF-FC7B-433A-9A35-5BCCAAE386C8}" destId="{951BCF46-082B-4322-A9CB-3D839744F3E9}" srcOrd="0" destOrd="0" presId="urn:microsoft.com/office/officeart/2005/8/layout/hChevron3"/>
    <dgm:cxn modelId="{F17DB8C3-146D-4E65-9559-369ABF6B8DD6}" type="presParOf" srcId="{58CBE4DF-FC7B-433A-9A35-5BCCAAE386C8}" destId="{9245D1BC-990B-43DA-91A1-8CBE39229C0C}" srcOrd="1" destOrd="0" presId="urn:microsoft.com/office/officeart/2005/8/layout/hChevron3"/>
    <dgm:cxn modelId="{7A60FEC5-72DF-493C-A251-F9CCAD91EDD4}" type="presParOf" srcId="{58CBE4DF-FC7B-433A-9A35-5BCCAAE386C8}" destId="{F5F2EF94-0570-42C8-8647-EBB8DA56DB9F}" srcOrd="2" destOrd="0" presId="urn:microsoft.com/office/officeart/2005/8/layout/hChevron3"/>
    <dgm:cxn modelId="{00E7A430-8DC9-49BD-BF22-0AA1F878F018}" type="presParOf" srcId="{58CBE4DF-FC7B-433A-9A35-5BCCAAE386C8}" destId="{2641F239-10C2-44F7-9C65-7AEBA5B418D9}" srcOrd="3" destOrd="0" presId="urn:microsoft.com/office/officeart/2005/8/layout/hChevron3"/>
    <dgm:cxn modelId="{7E8D12E0-61FD-4902-88D4-9CCADADB755E}" type="presParOf" srcId="{58CBE4DF-FC7B-433A-9A35-5BCCAAE386C8}" destId="{2DCFA3FB-CB15-43E9-B705-4A904D731164}" srcOrd="4" destOrd="0" presId="urn:microsoft.com/office/officeart/2005/8/layout/hChevron3"/>
    <dgm:cxn modelId="{22F2E5CE-AAFC-4BDD-BEEB-BA574958793F}" type="presParOf" srcId="{58CBE4DF-FC7B-433A-9A35-5BCCAAE386C8}" destId="{77AEAC6F-D829-45A6-968D-5EA801BA7785}" srcOrd="5" destOrd="0" presId="urn:microsoft.com/office/officeart/2005/8/layout/hChevron3"/>
    <dgm:cxn modelId="{F3B28C64-198B-4C91-96E8-9A7044BB96FF}" type="presParOf" srcId="{58CBE4DF-FC7B-433A-9A35-5BCCAAE386C8}" destId="{C947FDD5-DB2F-407B-902F-C9F37A8525DB}" srcOrd="6" destOrd="0" presId="urn:microsoft.com/office/officeart/2005/8/layout/hChevron3"/>
    <dgm:cxn modelId="{ABF2947D-5CBF-40DD-9C91-3429FCB3030A}" type="presParOf" srcId="{58CBE4DF-FC7B-433A-9A35-5BCCAAE386C8}" destId="{FE6DB01B-508D-4A8B-8F1D-AC791AD5C7A4}" srcOrd="7" destOrd="0" presId="urn:microsoft.com/office/officeart/2005/8/layout/hChevron3"/>
    <dgm:cxn modelId="{FA92A319-9025-46C9-BE15-90CAC4D6A942}" type="presParOf" srcId="{58CBE4DF-FC7B-433A-9A35-5BCCAAE386C8}" destId="{BF66E2AF-BF5B-4C6B-8CD9-7319A44B4131}" srcOrd="8" destOrd="0" presId="urn:microsoft.com/office/officeart/2005/8/layout/hChevron3"/>
    <dgm:cxn modelId="{C9304549-0164-44A6-8FD7-9D6F35B232EB}" type="presParOf" srcId="{58CBE4DF-FC7B-433A-9A35-5BCCAAE386C8}" destId="{D7D870FE-0AB2-47B1-A429-D0808AEA3FDF}" srcOrd="9" destOrd="0" presId="urn:microsoft.com/office/officeart/2005/8/layout/hChevron3"/>
    <dgm:cxn modelId="{A819D2FD-AE92-46BE-BD28-5977A35E31BB}" type="presParOf" srcId="{58CBE4DF-FC7B-433A-9A35-5BCCAAE386C8}" destId="{72F9D221-1222-4B9B-9C07-5AC1C0FDD627}" srcOrd="10"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CF46-082B-4322-A9CB-3D839744F3E9}">
      <dsp:nvSpPr>
        <dsp:cNvPr id="0" name=""/>
        <dsp:cNvSpPr/>
      </dsp:nvSpPr>
      <dsp:spPr>
        <a:xfrm>
          <a:off x="1116" y="0"/>
          <a:ext cx="1828353" cy="230190"/>
        </a:xfrm>
        <a:prstGeom prst="homePlate">
          <a:avLst/>
        </a:prstGeom>
        <a:solidFill>
          <a:schemeClr val="tx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Background </a:t>
          </a:r>
          <a:endParaRPr kumimoji="1" lang="ja-JP" altLang="en-US" sz="1200" kern="1200" dirty="0"/>
        </a:p>
      </dsp:txBody>
      <dsp:txXfrm>
        <a:off x="1116" y="0"/>
        <a:ext cx="1770806" cy="230190"/>
      </dsp:txXfrm>
    </dsp:sp>
    <dsp:sp modelId="{F5F2EF94-0570-42C8-8647-EBB8DA56DB9F}">
      <dsp:nvSpPr>
        <dsp:cNvPr id="0" name=""/>
        <dsp:cNvSpPr/>
      </dsp:nvSpPr>
      <dsp:spPr>
        <a:xfrm>
          <a:off x="1415841" y="0"/>
          <a:ext cx="182835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Objective</a:t>
          </a:r>
          <a:endParaRPr kumimoji="1" lang="ja-JP" altLang="en-US" sz="1200" kern="1200" dirty="0"/>
        </a:p>
      </dsp:txBody>
      <dsp:txXfrm>
        <a:off x="1530936" y="0"/>
        <a:ext cx="1598163" cy="230190"/>
      </dsp:txXfrm>
    </dsp:sp>
    <dsp:sp modelId="{2DCFA3FB-CB15-43E9-B705-4A904D731164}">
      <dsp:nvSpPr>
        <dsp:cNvPr id="0" name=""/>
        <dsp:cNvSpPr/>
      </dsp:nvSpPr>
      <dsp:spPr>
        <a:xfrm>
          <a:off x="2926481" y="0"/>
          <a:ext cx="182835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Method</a:t>
          </a:r>
          <a:endParaRPr kumimoji="1" lang="ja-JP" altLang="en-US" sz="1200" kern="1200" dirty="0"/>
        </a:p>
      </dsp:txBody>
      <dsp:txXfrm>
        <a:off x="3041576" y="0"/>
        <a:ext cx="1598163" cy="230190"/>
      </dsp:txXfrm>
    </dsp:sp>
    <dsp:sp modelId="{C947FDD5-DB2F-407B-902F-C9F37A8525DB}">
      <dsp:nvSpPr>
        <dsp:cNvPr id="0" name=""/>
        <dsp:cNvSpPr/>
      </dsp:nvSpPr>
      <dsp:spPr>
        <a:xfrm>
          <a:off x="4389164" y="0"/>
          <a:ext cx="182835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Results</a:t>
          </a:r>
          <a:endParaRPr kumimoji="1" lang="ja-JP" altLang="en-US" sz="1200" kern="1200" dirty="0"/>
        </a:p>
      </dsp:txBody>
      <dsp:txXfrm>
        <a:off x="4504259" y="0"/>
        <a:ext cx="1598163" cy="230190"/>
      </dsp:txXfrm>
    </dsp:sp>
    <dsp:sp modelId="{BF66E2AF-BF5B-4C6B-8CD9-7319A44B4131}">
      <dsp:nvSpPr>
        <dsp:cNvPr id="0" name=""/>
        <dsp:cNvSpPr/>
      </dsp:nvSpPr>
      <dsp:spPr>
        <a:xfrm>
          <a:off x="5851847" y="0"/>
          <a:ext cx="182835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Discussions</a:t>
          </a:r>
          <a:endParaRPr kumimoji="1" lang="ja-JP" altLang="en-US" sz="1200" kern="1200" dirty="0"/>
        </a:p>
      </dsp:txBody>
      <dsp:txXfrm>
        <a:off x="5966942" y="0"/>
        <a:ext cx="1598163" cy="230190"/>
      </dsp:txXfrm>
    </dsp:sp>
    <dsp:sp modelId="{72F9D221-1222-4B9B-9C07-5AC1C0FDD627}">
      <dsp:nvSpPr>
        <dsp:cNvPr id="0" name=""/>
        <dsp:cNvSpPr/>
      </dsp:nvSpPr>
      <dsp:spPr>
        <a:xfrm>
          <a:off x="7314530" y="0"/>
          <a:ext cx="182835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Conclusion &amp; Next </a:t>
          </a:r>
          <a:endParaRPr kumimoji="1" lang="ja-JP" altLang="en-US" sz="1200" kern="1200" dirty="0"/>
        </a:p>
      </dsp:txBody>
      <dsp:txXfrm>
        <a:off x="7429625" y="0"/>
        <a:ext cx="1598163" cy="2301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CF46-082B-4322-A9CB-3D839744F3E9}">
      <dsp:nvSpPr>
        <dsp:cNvPr id="0" name=""/>
        <dsp:cNvSpPr/>
      </dsp:nvSpPr>
      <dsp:spPr>
        <a:xfrm>
          <a:off x="1120" y="0"/>
          <a:ext cx="1834883" cy="230190"/>
        </a:xfrm>
        <a:prstGeom prst="homePlate">
          <a:avLst/>
        </a:pr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Background </a:t>
          </a:r>
          <a:endParaRPr kumimoji="1" lang="ja-JP" altLang="en-US" sz="1200" kern="1200" dirty="0"/>
        </a:p>
      </dsp:txBody>
      <dsp:txXfrm>
        <a:off x="1120" y="0"/>
        <a:ext cx="1777336" cy="230190"/>
      </dsp:txXfrm>
    </dsp:sp>
    <dsp:sp modelId="{F5F2EF94-0570-42C8-8647-EBB8DA56DB9F}">
      <dsp:nvSpPr>
        <dsp:cNvPr id="0" name=""/>
        <dsp:cNvSpPr/>
      </dsp:nvSpPr>
      <dsp:spPr>
        <a:xfrm>
          <a:off x="1420898" y="0"/>
          <a:ext cx="1834883" cy="230190"/>
        </a:xfrm>
        <a:prstGeom prst="chevron">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Objective</a:t>
          </a:r>
          <a:endParaRPr kumimoji="1" lang="ja-JP" altLang="en-US" sz="1200" kern="1200" dirty="0"/>
        </a:p>
      </dsp:txBody>
      <dsp:txXfrm>
        <a:off x="1535993" y="0"/>
        <a:ext cx="1604693" cy="230190"/>
      </dsp:txXfrm>
    </dsp:sp>
    <dsp:sp modelId="{2DCFA3FB-CB15-43E9-B705-4A904D731164}">
      <dsp:nvSpPr>
        <dsp:cNvPr id="0" name=""/>
        <dsp:cNvSpPr/>
      </dsp:nvSpPr>
      <dsp:spPr>
        <a:xfrm>
          <a:off x="2936933" y="0"/>
          <a:ext cx="1834883" cy="230190"/>
        </a:xfrm>
        <a:prstGeom prst="chevron">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Method</a:t>
          </a:r>
          <a:endParaRPr kumimoji="1" lang="ja-JP" altLang="en-US" sz="1200" kern="1200" dirty="0"/>
        </a:p>
      </dsp:txBody>
      <dsp:txXfrm>
        <a:off x="3052028" y="0"/>
        <a:ext cx="1604693" cy="230190"/>
      </dsp:txXfrm>
    </dsp:sp>
    <dsp:sp modelId="{C947FDD5-DB2F-407B-902F-C9F37A8525DB}">
      <dsp:nvSpPr>
        <dsp:cNvPr id="0" name=""/>
        <dsp:cNvSpPr/>
      </dsp:nvSpPr>
      <dsp:spPr>
        <a:xfrm>
          <a:off x="4404840" y="0"/>
          <a:ext cx="1834883" cy="230190"/>
        </a:xfrm>
        <a:prstGeom prst="chevron">
          <a:avLst/>
        </a:prstGeom>
        <a:solidFill>
          <a:schemeClr val="tx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Results</a:t>
          </a:r>
          <a:endParaRPr kumimoji="1" lang="ja-JP" altLang="en-US" sz="1200" kern="1200" dirty="0"/>
        </a:p>
      </dsp:txBody>
      <dsp:txXfrm>
        <a:off x="4519935" y="0"/>
        <a:ext cx="1604693" cy="230190"/>
      </dsp:txXfrm>
    </dsp:sp>
    <dsp:sp modelId="{BF66E2AF-BF5B-4C6B-8CD9-7319A44B4131}">
      <dsp:nvSpPr>
        <dsp:cNvPr id="0" name=""/>
        <dsp:cNvSpPr/>
      </dsp:nvSpPr>
      <dsp:spPr>
        <a:xfrm>
          <a:off x="5872747"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Discussions</a:t>
          </a:r>
          <a:endParaRPr kumimoji="1" lang="ja-JP" altLang="en-US" sz="1200" kern="1200" dirty="0"/>
        </a:p>
      </dsp:txBody>
      <dsp:txXfrm>
        <a:off x="5987842" y="0"/>
        <a:ext cx="1604693" cy="230190"/>
      </dsp:txXfrm>
    </dsp:sp>
    <dsp:sp modelId="{72F9D221-1222-4B9B-9C07-5AC1C0FDD627}">
      <dsp:nvSpPr>
        <dsp:cNvPr id="0" name=""/>
        <dsp:cNvSpPr/>
      </dsp:nvSpPr>
      <dsp:spPr>
        <a:xfrm>
          <a:off x="7340654"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Conclusion &amp; Next </a:t>
          </a:r>
          <a:endParaRPr kumimoji="1" lang="ja-JP" altLang="en-US" sz="1200" kern="1200" dirty="0"/>
        </a:p>
      </dsp:txBody>
      <dsp:txXfrm>
        <a:off x="7455749" y="0"/>
        <a:ext cx="1604693" cy="2301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CF46-082B-4322-A9CB-3D839744F3E9}">
      <dsp:nvSpPr>
        <dsp:cNvPr id="0" name=""/>
        <dsp:cNvSpPr/>
      </dsp:nvSpPr>
      <dsp:spPr>
        <a:xfrm>
          <a:off x="1120" y="0"/>
          <a:ext cx="1834883" cy="230190"/>
        </a:xfrm>
        <a:prstGeom prst="homePlate">
          <a:avLst/>
        </a:pr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Background </a:t>
          </a:r>
          <a:endParaRPr kumimoji="1" lang="ja-JP" altLang="en-US" sz="1200" kern="1200" dirty="0"/>
        </a:p>
      </dsp:txBody>
      <dsp:txXfrm>
        <a:off x="1120" y="0"/>
        <a:ext cx="1777336" cy="230190"/>
      </dsp:txXfrm>
    </dsp:sp>
    <dsp:sp modelId="{F5F2EF94-0570-42C8-8647-EBB8DA56DB9F}">
      <dsp:nvSpPr>
        <dsp:cNvPr id="0" name=""/>
        <dsp:cNvSpPr/>
      </dsp:nvSpPr>
      <dsp:spPr>
        <a:xfrm>
          <a:off x="1420898" y="0"/>
          <a:ext cx="1834883" cy="230190"/>
        </a:xfrm>
        <a:prstGeom prst="chevron">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Objective</a:t>
          </a:r>
          <a:endParaRPr kumimoji="1" lang="ja-JP" altLang="en-US" sz="1200" kern="1200" dirty="0"/>
        </a:p>
      </dsp:txBody>
      <dsp:txXfrm>
        <a:off x="1535993" y="0"/>
        <a:ext cx="1604693" cy="230190"/>
      </dsp:txXfrm>
    </dsp:sp>
    <dsp:sp modelId="{2DCFA3FB-CB15-43E9-B705-4A904D731164}">
      <dsp:nvSpPr>
        <dsp:cNvPr id="0" name=""/>
        <dsp:cNvSpPr/>
      </dsp:nvSpPr>
      <dsp:spPr>
        <a:xfrm>
          <a:off x="2936933" y="0"/>
          <a:ext cx="1834883" cy="230190"/>
        </a:xfrm>
        <a:prstGeom prst="chevron">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Method</a:t>
          </a:r>
          <a:endParaRPr kumimoji="1" lang="ja-JP" altLang="en-US" sz="1200" kern="1200" dirty="0"/>
        </a:p>
      </dsp:txBody>
      <dsp:txXfrm>
        <a:off x="3052028" y="0"/>
        <a:ext cx="1604693" cy="230190"/>
      </dsp:txXfrm>
    </dsp:sp>
    <dsp:sp modelId="{C947FDD5-DB2F-407B-902F-C9F37A8525DB}">
      <dsp:nvSpPr>
        <dsp:cNvPr id="0" name=""/>
        <dsp:cNvSpPr/>
      </dsp:nvSpPr>
      <dsp:spPr>
        <a:xfrm>
          <a:off x="4404840" y="0"/>
          <a:ext cx="1834883" cy="230190"/>
        </a:xfrm>
        <a:prstGeom prst="chevron">
          <a:avLst/>
        </a:prstGeom>
        <a:solidFill>
          <a:schemeClr val="tx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Results</a:t>
          </a:r>
          <a:endParaRPr kumimoji="1" lang="ja-JP" altLang="en-US" sz="1200" kern="1200" dirty="0"/>
        </a:p>
      </dsp:txBody>
      <dsp:txXfrm>
        <a:off x="4519935" y="0"/>
        <a:ext cx="1604693" cy="230190"/>
      </dsp:txXfrm>
    </dsp:sp>
    <dsp:sp modelId="{BF66E2AF-BF5B-4C6B-8CD9-7319A44B4131}">
      <dsp:nvSpPr>
        <dsp:cNvPr id="0" name=""/>
        <dsp:cNvSpPr/>
      </dsp:nvSpPr>
      <dsp:spPr>
        <a:xfrm>
          <a:off x="5872747" y="0"/>
          <a:ext cx="1834883" cy="230190"/>
        </a:xfrm>
        <a:prstGeom prst="chevron">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Discussions</a:t>
          </a:r>
          <a:endParaRPr kumimoji="1" lang="ja-JP" altLang="en-US" sz="1200" kern="1200" dirty="0"/>
        </a:p>
      </dsp:txBody>
      <dsp:txXfrm>
        <a:off x="5987842" y="0"/>
        <a:ext cx="1604693" cy="230190"/>
      </dsp:txXfrm>
    </dsp:sp>
    <dsp:sp modelId="{72F9D221-1222-4B9B-9C07-5AC1C0FDD627}">
      <dsp:nvSpPr>
        <dsp:cNvPr id="0" name=""/>
        <dsp:cNvSpPr/>
      </dsp:nvSpPr>
      <dsp:spPr>
        <a:xfrm>
          <a:off x="7340654"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Conclusion &amp; Next </a:t>
          </a:r>
          <a:endParaRPr kumimoji="1" lang="ja-JP" altLang="en-US" sz="1200" kern="1200" dirty="0"/>
        </a:p>
      </dsp:txBody>
      <dsp:txXfrm>
        <a:off x="7455749" y="0"/>
        <a:ext cx="1604693" cy="2301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CF46-082B-4322-A9CB-3D839744F3E9}">
      <dsp:nvSpPr>
        <dsp:cNvPr id="0" name=""/>
        <dsp:cNvSpPr/>
      </dsp:nvSpPr>
      <dsp:spPr>
        <a:xfrm>
          <a:off x="1116" y="0"/>
          <a:ext cx="1828353" cy="230190"/>
        </a:xfrm>
        <a:prstGeom prst="homePlate">
          <a:avLst/>
        </a:pr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Background </a:t>
          </a:r>
          <a:endParaRPr kumimoji="1" lang="ja-JP" altLang="en-US" sz="1200" kern="1200" dirty="0"/>
        </a:p>
      </dsp:txBody>
      <dsp:txXfrm>
        <a:off x="1116" y="0"/>
        <a:ext cx="1770806" cy="230190"/>
      </dsp:txXfrm>
    </dsp:sp>
    <dsp:sp modelId="{F5F2EF94-0570-42C8-8647-EBB8DA56DB9F}">
      <dsp:nvSpPr>
        <dsp:cNvPr id="0" name=""/>
        <dsp:cNvSpPr/>
      </dsp:nvSpPr>
      <dsp:spPr>
        <a:xfrm>
          <a:off x="1415841" y="0"/>
          <a:ext cx="1828353" cy="230190"/>
        </a:xfrm>
        <a:prstGeom prst="chevron">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Objective</a:t>
          </a:r>
          <a:endParaRPr kumimoji="1" lang="ja-JP" altLang="en-US" sz="1200" kern="1200" dirty="0"/>
        </a:p>
      </dsp:txBody>
      <dsp:txXfrm>
        <a:off x="1530936" y="0"/>
        <a:ext cx="1598163" cy="230190"/>
      </dsp:txXfrm>
    </dsp:sp>
    <dsp:sp modelId="{2DCFA3FB-CB15-43E9-B705-4A904D731164}">
      <dsp:nvSpPr>
        <dsp:cNvPr id="0" name=""/>
        <dsp:cNvSpPr/>
      </dsp:nvSpPr>
      <dsp:spPr>
        <a:xfrm>
          <a:off x="2926482" y="0"/>
          <a:ext cx="1828353" cy="230190"/>
        </a:xfrm>
        <a:prstGeom prst="chevron">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Method</a:t>
          </a:r>
          <a:endParaRPr kumimoji="1" lang="ja-JP" altLang="en-US" sz="1200" kern="1200" dirty="0"/>
        </a:p>
      </dsp:txBody>
      <dsp:txXfrm>
        <a:off x="3041577" y="0"/>
        <a:ext cx="1598163" cy="230190"/>
      </dsp:txXfrm>
    </dsp:sp>
    <dsp:sp modelId="{C947FDD5-DB2F-407B-902F-C9F37A8525DB}">
      <dsp:nvSpPr>
        <dsp:cNvPr id="0" name=""/>
        <dsp:cNvSpPr/>
      </dsp:nvSpPr>
      <dsp:spPr>
        <a:xfrm>
          <a:off x="4389165" y="0"/>
          <a:ext cx="1828353" cy="230190"/>
        </a:xfrm>
        <a:prstGeom prst="chevron">
          <a:avLst/>
        </a:prstGeom>
        <a:solidFill>
          <a:schemeClr val="tx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Results</a:t>
          </a:r>
          <a:endParaRPr kumimoji="1" lang="ja-JP" altLang="en-US" sz="1200" kern="1200" dirty="0"/>
        </a:p>
      </dsp:txBody>
      <dsp:txXfrm>
        <a:off x="4504260" y="0"/>
        <a:ext cx="1598163" cy="230190"/>
      </dsp:txXfrm>
    </dsp:sp>
    <dsp:sp modelId="{BF66E2AF-BF5B-4C6B-8CD9-7319A44B4131}">
      <dsp:nvSpPr>
        <dsp:cNvPr id="0" name=""/>
        <dsp:cNvSpPr/>
      </dsp:nvSpPr>
      <dsp:spPr>
        <a:xfrm>
          <a:off x="5851848" y="0"/>
          <a:ext cx="1828353" cy="230190"/>
        </a:xfrm>
        <a:prstGeom prst="chevron">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Discussions</a:t>
          </a:r>
          <a:endParaRPr kumimoji="1" lang="ja-JP" altLang="en-US" sz="1200" kern="1200" dirty="0"/>
        </a:p>
      </dsp:txBody>
      <dsp:txXfrm>
        <a:off x="5966943" y="0"/>
        <a:ext cx="1598163" cy="230190"/>
      </dsp:txXfrm>
    </dsp:sp>
    <dsp:sp modelId="{72F9D221-1222-4B9B-9C07-5AC1C0FDD627}">
      <dsp:nvSpPr>
        <dsp:cNvPr id="0" name=""/>
        <dsp:cNvSpPr/>
      </dsp:nvSpPr>
      <dsp:spPr>
        <a:xfrm>
          <a:off x="7314531" y="0"/>
          <a:ext cx="182835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Conclusion &amp; Next </a:t>
          </a:r>
          <a:endParaRPr kumimoji="1" lang="ja-JP" altLang="en-US" sz="1200" kern="1200" dirty="0"/>
        </a:p>
      </dsp:txBody>
      <dsp:txXfrm>
        <a:off x="7429626" y="0"/>
        <a:ext cx="1598163" cy="2301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CF46-082B-4322-A9CB-3D839744F3E9}">
      <dsp:nvSpPr>
        <dsp:cNvPr id="0" name=""/>
        <dsp:cNvSpPr/>
      </dsp:nvSpPr>
      <dsp:spPr>
        <a:xfrm>
          <a:off x="1120" y="0"/>
          <a:ext cx="1834883" cy="230190"/>
        </a:xfrm>
        <a:prstGeom prst="homePlate">
          <a:avLst/>
        </a:pr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Background </a:t>
          </a:r>
          <a:endParaRPr kumimoji="1" lang="ja-JP" altLang="en-US" sz="1200" kern="1200" dirty="0"/>
        </a:p>
      </dsp:txBody>
      <dsp:txXfrm>
        <a:off x="1120" y="0"/>
        <a:ext cx="1777336" cy="230190"/>
      </dsp:txXfrm>
    </dsp:sp>
    <dsp:sp modelId="{F5F2EF94-0570-42C8-8647-EBB8DA56DB9F}">
      <dsp:nvSpPr>
        <dsp:cNvPr id="0" name=""/>
        <dsp:cNvSpPr/>
      </dsp:nvSpPr>
      <dsp:spPr>
        <a:xfrm>
          <a:off x="1420898" y="0"/>
          <a:ext cx="1834883" cy="230190"/>
        </a:xfrm>
        <a:prstGeom prst="chevron">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Objective</a:t>
          </a:r>
          <a:endParaRPr kumimoji="1" lang="ja-JP" altLang="en-US" sz="1200" kern="1200" dirty="0"/>
        </a:p>
      </dsp:txBody>
      <dsp:txXfrm>
        <a:off x="1535993" y="0"/>
        <a:ext cx="1604693" cy="230190"/>
      </dsp:txXfrm>
    </dsp:sp>
    <dsp:sp modelId="{2DCFA3FB-CB15-43E9-B705-4A904D731164}">
      <dsp:nvSpPr>
        <dsp:cNvPr id="0" name=""/>
        <dsp:cNvSpPr/>
      </dsp:nvSpPr>
      <dsp:spPr>
        <a:xfrm>
          <a:off x="2936933" y="0"/>
          <a:ext cx="1834883" cy="230190"/>
        </a:xfrm>
        <a:prstGeom prst="chevron">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Method</a:t>
          </a:r>
          <a:endParaRPr kumimoji="1" lang="ja-JP" altLang="en-US" sz="1200" kern="1200" dirty="0"/>
        </a:p>
      </dsp:txBody>
      <dsp:txXfrm>
        <a:off x="3052028" y="0"/>
        <a:ext cx="1604693" cy="230190"/>
      </dsp:txXfrm>
    </dsp:sp>
    <dsp:sp modelId="{C947FDD5-DB2F-407B-902F-C9F37A8525DB}">
      <dsp:nvSpPr>
        <dsp:cNvPr id="0" name=""/>
        <dsp:cNvSpPr/>
      </dsp:nvSpPr>
      <dsp:spPr>
        <a:xfrm>
          <a:off x="4404840"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Results</a:t>
          </a:r>
          <a:endParaRPr kumimoji="1" lang="ja-JP" altLang="en-US" sz="1200" kern="1200" dirty="0"/>
        </a:p>
      </dsp:txBody>
      <dsp:txXfrm>
        <a:off x="4519935" y="0"/>
        <a:ext cx="1604693" cy="230190"/>
      </dsp:txXfrm>
    </dsp:sp>
    <dsp:sp modelId="{BF66E2AF-BF5B-4C6B-8CD9-7319A44B4131}">
      <dsp:nvSpPr>
        <dsp:cNvPr id="0" name=""/>
        <dsp:cNvSpPr/>
      </dsp:nvSpPr>
      <dsp:spPr>
        <a:xfrm>
          <a:off x="5872747" y="0"/>
          <a:ext cx="1834883" cy="230190"/>
        </a:xfrm>
        <a:prstGeom prst="chevron">
          <a:avLst/>
        </a:prstGeom>
        <a:solidFill>
          <a:schemeClr val="tx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Discussions</a:t>
          </a:r>
          <a:endParaRPr kumimoji="1" lang="ja-JP" altLang="en-US" sz="1200" kern="1200" dirty="0"/>
        </a:p>
      </dsp:txBody>
      <dsp:txXfrm>
        <a:off x="5987842" y="0"/>
        <a:ext cx="1604693" cy="230190"/>
      </dsp:txXfrm>
    </dsp:sp>
    <dsp:sp modelId="{72F9D221-1222-4B9B-9C07-5AC1C0FDD627}">
      <dsp:nvSpPr>
        <dsp:cNvPr id="0" name=""/>
        <dsp:cNvSpPr/>
      </dsp:nvSpPr>
      <dsp:spPr>
        <a:xfrm>
          <a:off x="7340654"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Conclusion &amp; Next </a:t>
          </a:r>
          <a:endParaRPr kumimoji="1" lang="ja-JP" altLang="en-US" sz="1200" kern="1200" dirty="0"/>
        </a:p>
      </dsp:txBody>
      <dsp:txXfrm>
        <a:off x="7455749" y="0"/>
        <a:ext cx="1604693" cy="23019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CF46-082B-4322-A9CB-3D839744F3E9}">
      <dsp:nvSpPr>
        <dsp:cNvPr id="0" name=""/>
        <dsp:cNvSpPr/>
      </dsp:nvSpPr>
      <dsp:spPr>
        <a:xfrm>
          <a:off x="1120" y="0"/>
          <a:ext cx="1834883" cy="230190"/>
        </a:xfrm>
        <a:prstGeom prst="homePlate">
          <a:avLst/>
        </a:pr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Background </a:t>
          </a:r>
          <a:endParaRPr kumimoji="1" lang="ja-JP" altLang="en-US" sz="1200" kern="1200" dirty="0"/>
        </a:p>
      </dsp:txBody>
      <dsp:txXfrm>
        <a:off x="1120" y="0"/>
        <a:ext cx="1777336" cy="230190"/>
      </dsp:txXfrm>
    </dsp:sp>
    <dsp:sp modelId="{F5F2EF94-0570-42C8-8647-EBB8DA56DB9F}">
      <dsp:nvSpPr>
        <dsp:cNvPr id="0" name=""/>
        <dsp:cNvSpPr/>
      </dsp:nvSpPr>
      <dsp:spPr>
        <a:xfrm>
          <a:off x="1420898" y="0"/>
          <a:ext cx="1834883" cy="230190"/>
        </a:xfrm>
        <a:prstGeom prst="chevron">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Objective</a:t>
          </a:r>
          <a:endParaRPr kumimoji="1" lang="ja-JP" altLang="en-US" sz="1200" kern="1200" dirty="0"/>
        </a:p>
      </dsp:txBody>
      <dsp:txXfrm>
        <a:off x="1535993" y="0"/>
        <a:ext cx="1604693" cy="230190"/>
      </dsp:txXfrm>
    </dsp:sp>
    <dsp:sp modelId="{2DCFA3FB-CB15-43E9-B705-4A904D731164}">
      <dsp:nvSpPr>
        <dsp:cNvPr id="0" name=""/>
        <dsp:cNvSpPr/>
      </dsp:nvSpPr>
      <dsp:spPr>
        <a:xfrm>
          <a:off x="2936933" y="0"/>
          <a:ext cx="1834883" cy="230190"/>
        </a:xfrm>
        <a:prstGeom prst="chevron">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Method</a:t>
          </a:r>
          <a:endParaRPr kumimoji="1" lang="ja-JP" altLang="en-US" sz="1200" kern="1200" dirty="0"/>
        </a:p>
      </dsp:txBody>
      <dsp:txXfrm>
        <a:off x="3052028" y="0"/>
        <a:ext cx="1604693" cy="230190"/>
      </dsp:txXfrm>
    </dsp:sp>
    <dsp:sp modelId="{C947FDD5-DB2F-407B-902F-C9F37A8525DB}">
      <dsp:nvSpPr>
        <dsp:cNvPr id="0" name=""/>
        <dsp:cNvSpPr/>
      </dsp:nvSpPr>
      <dsp:spPr>
        <a:xfrm>
          <a:off x="4404840"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Results</a:t>
          </a:r>
          <a:endParaRPr kumimoji="1" lang="ja-JP" altLang="en-US" sz="1200" kern="1200" dirty="0"/>
        </a:p>
      </dsp:txBody>
      <dsp:txXfrm>
        <a:off x="4519935" y="0"/>
        <a:ext cx="1604693" cy="230190"/>
      </dsp:txXfrm>
    </dsp:sp>
    <dsp:sp modelId="{BF66E2AF-BF5B-4C6B-8CD9-7319A44B4131}">
      <dsp:nvSpPr>
        <dsp:cNvPr id="0" name=""/>
        <dsp:cNvSpPr/>
      </dsp:nvSpPr>
      <dsp:spPr>
        <a:xfrm>
          <a:off x="5872747" y="0"/>
          <a:ext cx="1834883" cy="230190"/>
        </a:xfrm>
        <a:prstGeom prst="chevron">
          <a:avLst/>
        </a:prstGeom>
        <a:solidFill>
          <a:schemeClr val="tx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Discussions</a:t>
          </a:r>
          <a:endParaRPr kumimoji="1" lang="ja-JP" altLang="en-US" sz="1200" kern="1200" dirty="0"/>
        </a:p>
      </dsp:txBody>
      <dsp:txXfrm>
        <a:off x="5987842" y="0"/>
        <a:ext cx="1604693" cy="230190"/>
      </dsp:txXfrm>
    </dsp:sp>
    <dsp:sp modelId="{72F9D221-1222-4B9B-9C07-5AC1C0FDD627}">
      <dsp:nvSpPr>
        <dsp:cNvPr id="0" name=""/>
        <dsp:cNvSpPr/>
      </dsp:nvSpPr>
      <dsp:spPr>
        <a:xfrm>
          <a:off x="7340654"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Conclusion &amp; Next </a:t>
          </a:r>
          <a:endParaRPr kumimoji="1" lang="ja-JP" altLang="en-US" sz="1200" kern="1200" dirty="0"/>
        </a:p>
      </dsp:txBody>
      <dsp:txXfrm>
        <a:off x="7455749" y="0"/>
        <a:ext cx="1604693" cy="23019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CF46-082B-4322-A9CB-3D839744F3E9}">
      <dsp:nvSpPr>
        <dsp:cNvPr id="0" name=""/>
        <dsp:cNvSpPr/>
      </dsp:nvSpPr>
      <dsp:spPr>
        <a:xfrm>
          <a:off x="1120" y="0"/>
          <a:ext cx="1834883" cy="230190"/>
        </a:xfrm>
        <a:prstGeom prst="homePlate">
          <a:avLst/>
        </a:pr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Background </a:t>
          </a:r>
          <a:endParaRPr kumimoji="1" lang="ja-JP" altLang="en-US" sz="1200" kern="1200" dirty="0"/>
        </a:p>
      </dsp:txBody>
      <dsp:txXfrm>
        <a:off x="1120" y="0"/>
        <a:ext cx="1777336" cy="230190"/>
      </dsp:txXfrm>
    </dsp:sp>
    <dsp:sp modelId="{F5F2EF94-0570-42C8-8647-EBB8DA56DB9F}">
      <dsp:nvSpPr>
        <dsp:cNvPr id="0" name=""/>
        <dsp:cNvSpPr/>
      </dsp:nvSpPr>
      <dsp:spPr>
        <a:xfrm>
          <a:off x="1420898" y="0"/>
          <a:ext cx="1834883" cy="230190"/>
        </a:xfrm>
        <a:prstGeom prst="chevron">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Objective</a:t>
          </a:r>
          <a:endParaRPr kumimoji="1" lang="ja-JP" altLang="en-US" sz="1200" kern="1200" dirty="0"/>
        </a:p>
      </dsp:txBody>
      <dsp:txXfrm>
        <a:off x="1535993" y="0"/>
        <a:ext cx="1604693" cy="230190"/>
      </dsp:txXfrm>
    </dsp:sp>
    <dsp:sp modelId="{2DCFA3FB-CB15-43E9-B705-4A904D731164}">
      <dsp:nvSpPr>
        <dsp:cNvPr id="0" name=""/>
        <dsp:cNvSpPr/>
      </dsp:nvSpPr>
      <dsp:spPr>
        <a:xfrm>
          <a:off x="2936933" y="0"/>
          <a:ext cx="1834883" cy="230190"/>
        </a:xfrm>
        <a:prstGeom prst="chevron">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Method</a:t>
          </a:r>
          <a:endParaRPr kumimoji="1" lang="ja-JP" altLang="en-US" sz="1200" kern="1200" dirty="0"/>
        </a:p>
      </dsp:txBody>
      <dsp:txXfrm>
        <a:off x="3052028" y="0"/>
        <a:ext cx="1604693" cy="230190"/>
      </dsp:txXfrm>
    </dsp:sp>
    <dsp:sp modelId="{C947FDD5-DB2F-407B-902F-C9F37A8525DB}">
      <dsp:nvSpPr>
        <dsp:cNvPr id="0" name=""/>
        <dsp:cNvSpPr/>
      </dsp:nvSpPr>
      <dsp:spPr>
        <a:xfrm>
          <a:off x="4404840"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Results</a:t>
          </a:r>
          <a:endParaRPr kumimoji="1" lang="ja-JP" altLang="en-US" sz="1200" kern="1200" dirty="0"/>
        </a:p>
      </dsp:txBody>
      <dsp:txXfrm>
        <a:off x="4519935" y="0"/>
        <a:ext cx="1604693" cy="230190"/>
      </dsp:txXfrm>
    </dsp:sp>
    <dsp:sp modelId="{BF66E2AF-BF5B-4C6B-8CD9-7319A44B4131}">
      <dsp:nvSpPr>
        <dsp:cNvPr id="0" name=""/>
        <dsp:cNvSpPr/>
      </dsp:nvSpPr>
      <dsp:spPr>
        <a:xfrm>
          <a:off x="5872747" y="0"/>
          <a:ext cx="1834883" cy="230190"/>
        </a:xfrm>
        <a:prstGeom prst="chevron">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Discussions</a:t>
          </a:r>
          <a:endParaRPr kumimoji="1" lang="ja-JP" altLang="en-US" sz="1200" kern="1200" dirty="0"/>
        </a:p>
      </dsp:txBody>
      <dsp:txXfrm>
        <a:off x="5987842" y="0"/>
        <a:ext cx="1604693" cy="230190"/>
      </dsp:txXfrm>
    </dsp:sp>
    <dsp:sp modelId="{72F9D221-1222-4B9B-9C07-5AC1C0FDD627}">
      <dsp:nvSpPr>
        <dsp:cNvPr id="0" name=""/>
        <dsp:cNvSpPr/>
      </dsp:nvSpPr>
      <dsp:spPr>
        <a:xfrm>
          <a:off x="7340654" y="0"/>
          <a:ext cx="1834883" cy="230190"/>
        </a:xfrm>
        <a:prstGeom prst="chevron">
          <a:avLst/>
        </a:prstGeom>
        <a:solidFill>
          <a:schemeClr val="tx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Conclusion &amp; Next </a:t>
          </a:r>
          <a:endParaRPr kumimoji="1" lang="ja-JP" altLang="en-US" sz="1200" kern="1200" dirty="0"/>
        </a:p>
      </dsp:txBody>
      <dsp:txXfrm>
        <a:off x="7455749" y="0"/>
        <a:ext cx="1604693" cy="230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CF46-082B-4322-A9CB-3D839744F3E9}">
      <dsp:nvSpPr>
        <dsp:cNvPr id="0" name=""/>
        <dsp:cNvSpPr/>
      </dsp:nvSpPr>
      <dsp:spPr>
        <a:xfrm>
          <a:off x="1116" y="0"/>
          <a:ext cx="1828353" cy="230190"/>
        </a:xfrm>
        <a:prstGeom prst="homePlate">
          <a:avLst/>
        </a:prstGeom>
        <a:solidFill>
          <a:schemeClr val="tx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Background </a:t>
          </a:r>
          <a:endParaRPr kumimoji="1" lang="ja-JP" altLang="en-US" sz="1200" kern="1200" dirty="0"/>
        </a:p>
      </dsp:txBody>
      <dsp:txXfrm>
        <a:off x="1116" y="0"/>
        <a:ext cx="1770806" cy="230190"/>
      </dsp:txXfrm>
    </dsp:sp>
    <dsp:sp modelId="{F5F2EF94-0570-42C8-8647-EBB8DA56DB9F}">
      <dsp:nvSpPr>
        <dsp:cNvPr id="0" name=""/>
        <dsp:cNvSpPr/>
      </dsp:nvSpPr>
      <dsp:spPr>
        <a:xfrm>
          <a:off x="1415841" y="0"/>
          <a:ext cx="182835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Objective</a:t>
          </a:r>
          <a:endParaRPr kumimoji="1" lang="ja-JP" altLang="en-US" sz="1200" kern="1200" dirty="0"/>
        </a:p>
      </dsp:txBody>
      <dsp:txXfrm>
        <a:off x="1530936" y="0"/>
        <a:ext cx="1598163" cy="230190"/>
      </dsp:txXfrm>
    </dsp:sp>
    <dsp:sp modelId="{2DCFA3FB-CB15-43E9-B705-4A904D731164}">
      <dsp:nvSpPr>
        <dsp:cNvPr id="0" name=""/>
        <dsp:cNvSpPr/>
      </dsp:nvSpPr>
      <dsp:spPr>
        <a:xfrm>
          <a:off x="2926481" y="0"/>
          <a:ext cx="182835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Method</a:t>
          </a:r>
          <a:endParaRPr kumimoji="1" lang="ja-JP" altLang="en-US" sz="1200" kern="1200" dirty="0"/>
        </a:p>
      </dsp:txBody>
      <dsp:txXfrm>
        <a:off x="3041576" y="0"/>
        <a:ext cx="1598163" cy="230190"/>
      </dsp:txXfrm>
    </dsp:sp>
    <dsp:sp modelId="{C947FDD5-DB2F-407B-902F-C9F37A8525DB}">
      <dsp:nvSpPr>
        <dsp:cNvPr id="0" name=""/>
        <dsp:cNvSpPr/>
      </dsp:nvSpPr>
      <dsp:spPr>
        <a:xfrm>
          <a:off x="4389164" y="0"/>
          <a:ext cx="182835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Results</a:t>
          </a:r>
          <a:endParaRPr kumimoji="1" lang="ja-JP" altLang="en-US" sz="1200" kern="1200" dirty="0"/>
        </a:p>
      </dsp:txBody>
      <dsp:txXfrm>
        <a:off x="4504259" y="0"/>
        <a:ext cx="1598163" cy="230190"/>
      </dsp:txXfrm>
    </dsp:sp>
    <dsp:sp modelId="{BF66E2AF-BF5B-4C6B-8CD9-7319A44B4131}">
      <dsp:nvSpPr>
        <dsp:cNvPr id="0" name=""/>
        <dsp:cNvSpPr/>
      </dsp:nvSpPr>
      <dsp:spPr>
        <a:xfrm>
          <a:off x="5851847" y="0"/>
          <a:ext cx="182835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Discussions</a:t>
          </a:r>
          <a:endParaRPr kumimoji="1" lang="ja-JP" altLang="en-US" sz="1200" kern="1200" dirty="0"/>
        </a:p>
      </dsp:txBody>
      <dsp:txXfrm>
        <a:off x="5966942" y="0"/>
        <a:ext cx="1598163" cy="230190"/>
      </dsp:txXfrm>
    </dsp:sp>
    <dsp:sp modelId="{72F9D221-1222-4B9B-9C07-5AC1C0FDD627}">
      <dsp:nvSpPr>
        <dsp:cNvPr id="0" name=""/>
        <dsp:cNvSpPr/>
      </dsp:nvSpPr>
      <dsp:spPr>
        <a:xfrm>
          <a:off x="7314530" y="0"/>
          <a:ext cx="182835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Conclusion &amp; Next </a:t>
          </a:r>
          <a:endParaRPr kumimoji="1" lang="ja-JP" altLang="en-US" sz="1200" kern="1200" dirty="0"/>
        </a:p>
      </dsp:txBody>
      <dsp:txXfrm>
        <a:off x="7429625" y="0"/>
        <a:ext cx="1598163" cy="2301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EDA91-638B-4732-9E58-CDD03569EE34}">
      <dsp:nvSpPr>
        <dsp:cNvPr id="0" name=""/>
        <dsp:cNvSpPr/>
      </dsp:nvSpPr>
      <dsp:spPr>
        <a:xfrm rot="16200000">
          <a:off x="1020879" y="-633988"/>
          <a:ext cx="603504" cy="2645263"/>
        </a:xfrm>
        <a:prstGeom prst="round2SameRect">
          <a:avLst>
            <a:gd name="adj1" fmla="val 16670"/>
            <a:gd name="adj2" fmla="val 0"/>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107950" rIns="97155" bIns="107950" numCol="1" spcCol="1270" anchor="ctr" anchorCtr="0">
          <a:noAutofit/>
        </a:bodyPr>
        <a:lstStyle/>
        <a:p>
          <a:pPr lvl="0" algn="ctr" defTabSz="755650">
            <a:lnSpc>
              <a:spcPct val="90000"/>
            </a:lnSpc>
            <a:spcBef>
              <a:spcPct val="0"/>
            </a:spcBef>
            <a:spcAft>
              <a:spcPct val="35000"/>
            </a:spcAft>
          </a:pPr>
          <a:r>
            <a:rPr kumimoji="1" lang="en-US" altLang="ja-JP" sz="1700" b="1" kern="1200" dirty="0" smtClean="0"/>
            <a:t>Sustainable development</a:t>
          </a:r>
          <a:endParaRPr kumimoji="1" lang="ja-JP" altLang="en-US" sz="1700" b="1" kern="1200" dirty="0"/>
        </a:p>
      </dsp:txBody>
      <dsp:txXfrm rot="5400000">
        <a:off x="29466" y="416357"/>
        <a:ext cx="2615797" cy="544572"/>
      </dsp:txXfrm>
    </dsp:sp>
    <dsp:sp modelId="{E2A50307-B37C-407D-9293-C4AF36B80B33}">
      <dsp:nvSpPr>
        <dsp:cNvPr id="0" name=""/>
        <dsp:cNvSpPr/>
      </dsp:nvSpPr>
      <dsp:spPr>
        <a:xfrm rot="5400000">
          <a:off x="3593736" y="-475534"/>
          <a:ext cx="603514" cy="2328372"/>
        </a:xfrm>
        <a:prstGeom prst="round2SameRect">
          <a:avLst>
            <a:gd name="adj1" fmla="val 16670"/>
            <a:gd name="adj2" fmla="val 0"/>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101600" rIns="60960" bIns="101600" numCol="1" spcCol="1270" anchor="ctr" anchorCtr="0">
          <a:noAutofit/>
        </a:bodyPr>
        <a:lstStyle/>
        <a:p>
          <a:pPr lvl="0" algn="ctr" defTabSz="711200">
            <a:lnSpc>
              <a:spcPct val="90000"/>
            </a:lnSpc>
            <a:spcBef>
              <a:spcPct val="0"/>
            </a:spcBef>
            <a:spcAft>
              <a:spcPct val="35000"/>
            </a:spcAft>
          </a:pPr>
          <a:r>
            <a:rPr kumimoji="1" lang="en-US" altLang="ja-JP" sz="1600" b="1" kern="1200" dirty="0" smtClean="0"/>
            <a:t>Education</a:t>
          </a:r>
          <a:endParaRPr kumimoji="1" lang="ja-JP" altLang="en-US" sz="1600" b="1" kern="1200" dirty="0"/>
        </a:p>
      </dsp:txBody>
      <dsp:txXfrm rot="-5400000">
        <a:off x="2731307" y="416361"/>
        <a:ext cx="2298906" cy="544582"/>
      </dsp:txXfrm>
    </dsp:sp>
    <dsp:sp modelId="{3A5E5C92-7E49-4A2E-A8BA-DBC354001332}">
      <dsp:nvSpPr>
        <dsp:cNvPr id="0" name=""/>
        <dsp:cNvSpPr/>
      </dsp:nvSpPr>
      <dsp:spPr>
        <a:xfrm rot="270615">
          <a:off x="2038361" y="66305"/>
          <a:ext cx="1283955" cy="715377"/>
        </a:xfrm>
        <a:prstGeom prst="circularArrow">
          <a:avLst>
            <a:gd name="adj1" fmla="val 12500"/>
            <a:gd name="adj2" fmla="val 1142322"/>
            <a:gd name="adj3" fmla="val 20457678"/>
            <a:gd name="adj4" fmla="val 10800000"/>
            <a:gd name="adj5" fmla="val 125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5DAC1B-08DF-48A9-8C36-00E4D80ECA19}">
      <dsp:nvSpPr>
        <dsp:cNvPr id="0" name=""/>
        <dsp:cNvSpPr/>
      </dsp:nvSpPr>
      <dsp:spPr>
        <a:xfrm rot="10957408">
          <a:off x="2019295" y="615294"/>
          <a:ext cx="1209883" cy="691803"/>
        </a:xfrm>
        <a:prstGeom prst="circularArrow">
          <a:avLst>
            <a:gd name="adj1" fmla="val 12500"/>
            <a:gd name="adj2" fmla="val 1142322"/>
            <a:gd name="adj3" fmla="val 20457678"/>
            <a:gd name="adj4" fmla="val 10800000"/>
            <a:gd name="adj5" fmla="val 125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CF46-082B-4322-A9CB-3D839744F3E9}">
      <dsp:nvSpPr>
        <dsp:cNvPr id="0" name=""/>
        <dsp:cNvSpPr/>
      </dsp:nvSpPr>
      <dsp:spPr>
        <a:xfrm>
          <a:off x="1120" y="0"/>
          <a:ext cx="1834883" cy="230190"/>
        </a:xfrm>
        <a:prstGeom prst="homePlate">
          <a:avLst/>
        </a:pr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Background </a:t>
          </a:r>
          <a:endParaRPr kumimoji="1" lang="ja-JP" altLang="en-US" sz="1200" kern="1200" dirty="0"/>
        </a:p>
      </dsp:txBody>
      <dsp:txXfrm>
        <a:off x="1120" y="0"/>
        <a:ext cx="1777336" cy="230190"/>
      </dsp:txXfrm>
    </dsp:sp>
    <dsp:sp modelId="{F5F2EF94-0570-42C8-8647-EBB8DA56DB9F}">
      <dsp:nvSpPr>
        <dsp:cNvPr id="0" name=""/>
        <dsp:cNvSpPr/>
      </dsp:nvSpPr>
      <dsp:spPr>
        <a:xfrm>
          <a:off x="1420898" y="0"/>
          <a:ext cx="1834883" cy="230190"/>
        </a:xfrm>
        <a:prstGeom prst="chevron">
          <a:avLst/>
        </a:prstGeom>
        <a:solidFill>
          <a:srgbClr val="ADB9CA"/>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Objective</a:t>
          </a:r>
          <a:endParaRPr kumimoji="1" lang="ja-JP" altLang="en-US" sz="1200" kern="1200" dirty="0"/>
        </a:p>
      </dsp:txBody>
      <dsp:txXfrm>
        <a:off x="1535993" y="0"/>
        <a:ext cx="1604693" cy="230190"/>
      </dsp:txXfrm>
    </dsp:sp>
    <dsp:sp modelId="{2DCFA3FB-CB15-43E9-B705-4A904D731164}">
      <dsp:nvSpPr>
        <dsp:cNvPr id="0" name=""/>
        <dsp:cNvSpPr/>
      </dsp:nvSpPr>
      <dsp:spPr>
        <a:xfrm>
          <a:off x="2936933" y="0"/>
          <a:ext cx="1834883" cy="230190"/>
        </a:xfrm>
        <a:prstGeom prst="chevron">
          <a:avLst/>
        </a:prstGeom>
        <a:solidFill>
          <a:schemeClr val="tx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Method</a:t>
          </a:r>
          <a:endParaRPr kumimoji="1" lang="ja-JP" altLang="en-US" sz="1200" kern="1200" dirty="0"/>
        </a:p>
      </dsp:txBody>
      <dsp:txXfrm>
        <a:off x="3052028" y="0"/>
        <a:ext cx="1604693" cy="230190"/>
      </dsp:txXfrm>
    </dsp:sp>
    <dsp:sp modelId="{C947FDD5-DB2F-407B-902F-C9F37A8525DB}">
      <dsp:nvSpPr>
        <dsp:cNvPr id="0" name=""/>
        <dsp:cNvSpPr/>
      </dsp:nvSpPr>
      <dsp:spPr>
        <a:xfrm>
          <a:off x="4404840"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Results</a:t>
          </a:r>
          <a:endParaRPr kumimoji="1" lang="ja-JP" altLang="en-US" sz="1200" kern="1200" dirty="0"/>
        </a:p>
      </dsp:txBody>
      <dsp:txXfrm>
        <a:off x="4519935" y="0"/>
        <a:ext cx="1604693" cy="230190"/>
      </dsp:txXfrm>
    </dsp:sp>
    <dsp:sp modelId="{BF66E2AF-BF5B-4C6B-8CD9-7319A44B4131}">
      <dsp:nvSpPr>
        <dsp:cNvPr id="0" name=""/>
        <dsp:cNvSpPr/>
      </dsp:nvSpPr>
      <dsp:spPr>
        <a:xfrm>
          <a:off x="5872747"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Discussions</a:t>
          </a:r>
          <a:endParaRPr kumimoji="1" lang="ja-JP" altLang="en-US" sz="1200" kern="1200" dirty="0"/>
        </a:p>
      </dsp:txBody>
      <dsp:txXfrm>
        <a:off x="5987842" y="0"/>
        <a:ext cx="1604693" cy="230190"/>
      </dsp:txXfrm>
    </dsp:sp>
    <dsp:sp modelId="{72F9D221-1222-4B9B-9C07-5AC1C0FDD627}">
      <dsp:nvSpPr>
        <dsp:cNvPr id="0" name=""/>
        <dsp:cNvSpPr/>
      </dsp:nvSpPr>
      <dsp:spPr>
        <a:xfrm>
          <a:off x="7340654"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Conclusion &amp; Next </a:t>
          </a:r>
          <a:endParaRPr kumimoji="1" lang="ja-JP" altLang="en-US" sz="1200" kern="1200" dirty="0"/>
        </a:p>
      </dsp:txBody>
      <dsp:txXfrm>
        <a:off x="7455749" y="0"/>
        <a:ext cx="1604693" cy="2301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CF46-082B-4322-A9CB-3D839744F3E9}">
      <dsp:nvSpPr>
        <dsp:cNvPr id="0" name=""/>
        <dsp:cNvSpPr/>
      </dsp:nvSpPr>
      <dsp:spPr>
        <a:xfrm>
          <a:off x="1120" y="0"/>
          <a:ext cx="1834883" cy="230190"/>
        </a:xfrm>
        <a:prstGeom prst="homePlate">
          <a:avLst/>
        </a:pr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Background </a:t>
          </a:r>
          <a:endParaRPr kumimoji="1" lang="ja-JP" altLang="en-US" sz="1200" kern="1200" dirty="0"/>
        </a:p>
      </dsp:txBody>
      <dsp:txXfrm>
        <a:off x="1120" y="0"/>
        <a:ext cx="1777336" cy="230190"/>
      </dsp:txXfrm>
    </dsp:sp>
    <dsp:sp modelId="{F5F2EF94-0570-42C8-8647-EBB8DA56DB9F}">
      <dsp:nvSpPr>
        <dsp:cNvPr id="0" name=""/>
        <dsp:cNvSpPr/>
      </dsp:nvSpPr>
      <dsp:spPr>
        <a:xfrm>
          <a:off x="1420898" y="0"/>
          <a:ext cx="1834883" cy="230190"/>
        </a:xfrm>
        <a:prstGeom prst="chevron">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Objective</a:t>
          </a:r>
          <a:endParaRPr kumimoji="1" lang="ja-JP" altLang="en-US" sz="1200" kern="1200" dirty="0"/>
        </a:p>
      </dsp:txBody>
      <dsp:txXfrm>
        <a:off x="1535993" y="0"/>
        <a:ext cx="1604693" cy="230190"/>
      </dsp:txXfrm>
    </dsp:sp>
    <dsp:sp modelId="{2DCFA3FB-CB15-43E9-B705-4A904D731164}">
      <dsp:nvSpPr>
        <dsp:cNvPr id="0" name=""/>
        <dsp:cNvSpPr/>
      </dsp:nvSpPr>
      <dsp:spPr>
        <a:xfrm>
          <a:off x="2936933" y="0"/>
          <a:ext cx="1834883" cy="230190"/>
        </a:xfrm>
        <a:prstGeom prst="chevron">
          <a:avLst/>
        </a:prstGeom>
        <a:solidFill>
          <a:schemeClr val="tx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Method</a:t>
          </a:r>
          <a:endParaRPr kumimoji="1" lang="ja-JP" altLang="en-US" sz="1200" kern="1200" dirty="0"/>
        </a:p>
      </dsp:txBody>
      <dsp:txXfrm>
        <a:off x="3052028" y="0"/>
        <a:ext cx="1604693" cy="230190"/>
      </dsp:txXfrm>
    </dsp:sp>
    <dsp:sp modelId="{C947FDD5-DB2F-407B-902F-C9F37A8525DB}">
      <dsp:nvSpPr>
        <dsp:cNvPr id="0" name=""/>
        <dsp:cNvSpPr/>
      </dsp:nvSpPr>
      <dsp:spPr>
        <a:xfrm>
          <a:off x="4404840"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Results</a:t>
          </a:r>
          <a:endParaRPr kumimoji="1" lang="ja-JP" altLang="en-US" sz="1200" kern="1200" dirty="0"/>
        </a:p>
      </dsp:txBody>
      <dsp:txXfrm>
        <a:off x="4519935" y="0"/>
        <a:ext cx="1604693" cy="230190"/>
      </dsp:txXfrm>
    </dsp:sp>
    <dsp:sp modelId="{BF66E2AF-BF5B-4C6B-8CD9-7319A44B4131}">
      <dsp:nvSpPr>
        <dsp:cNvPr id="0" name=""/>
        <dsp:cNvSpPr/>
      </dsp:nvSpPr>
      <dsp:spPr>
        <a:xfrm>
          <a:off x="5872747"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Discussions</a:t>
          </a:r>
          <a:endParaRPr kumimoji="1" lang="ja-JP" altLang="en-US" sz="1200" kern="1200" dirty="0"/>
        </a:p>
      </dsp:txBody>
      <dsp:txXfrm>
        <a:off x="5987842" y="0"/>
        <a:ext cx="1604693" cy="230190"/>
      </dsp:txXfrm>
    </dsp:sp>
    <dsp:sp modelId="{72F9D221-1222-4B9B-9C07-5AC1C0FDD627}">
      <dsp:nvSpPr>
        <dsp:cNvPr id="0" name=""/>
        <dsp:cNvSpPr/>
      </dsp:nvSpPr>
      <dsp:spPr>
        <a:xfrm>
          <a:off x="7340654"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Conclusion &amp; Next </a:t>
          </a:r>
          <a:endParaRPr kumimoji="1" lang="ja-JP" altLang="en-US" sz="1200" kern="1200" dirty="0"/>
        </a:p>
      </dsp:txBody>
      <dsp:txXfrm>
        <a:off x="7455749" y="0"/>
        <a:ext cx="1604693" cy="2301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CF46-082B-4322-A9CB-3D839744F3E9}">
      <dsp:nvSpPr>
        <dsp:cNvPr id="0" name=""/>
        <dsp:cNvSpPr/>
      </dsp:nvSpPr>
      <dsp:spPr>
        <a:xfrm>
          <a:off x="1120" y="0"/>
          <a:ext cx="1834883" cy="230190"/>
        </a:xfrm>
        <a:prstGeom prst="homePlate">
          <a:avLst/>
        </a:pr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Background </a:t>
          </a:r>
          <a:endParaRPr kumimoji="1" lang="ja-JP" altLang="en-US" sz="1200" kern="1200" dirty="0"/>
        </a:p>
      </dsp:txBody>
      <dsp:txXfrm>
        <a:off x="1120" y="0"/>
        <a:ext cx="1777336" cy="230190"/>
      </dsp:txXfrm>
    </dsp:sp>
    <dsp:sp modelId="{F5F2EF94-0570-42C8-8647-EBB8DA56DB9F}">
      <dsp:nvSpPr>
        <dsp:cNvPr id="0" name=""/>
        <dsp:cNvSpPr/>
      </dsp:nvSpPr>
      <dsp:spPr>
        <a:xfrm>
          <a:off x="1420898" y="0"/>
          <a:ext cx="1834883" cy="230190"/>
        </a:xfrm>
        <a:prstGeom prst="chevron">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Objective</a:t>
          </a:r>
          <a:endParaRPr kumimoji="1" lang="ja-JP" altLang="en-US" sz="1200" kern="1200" dirty="0"/>
        </a:p>
      </dsp:txBody>
      <dsp:txXfrm>
        <a:off x="1535993" y="0"/>
        <a:ext cx="1604693" cy="230190"/>
      </dsp:txXfrm>
    </dsp:sp>
    <dsp:sp modelId="{2DCFA3FB-CB15-43E9-B705-4A904D731164}">
      <dsp:nvSpPr>
        <dsp:cNvPr id="0" name=""/>
        <dsp:cNvSpPr/>
      </dsp:nvSpPr>
      <dsp:spPr>
        <a:xfrm>
          <a:off x="2936933" y="0"/>
          <a:ext cx="1834883" cy="230190"/>
        </a:xfrm>
        <a:prstGeom prst="chevron">
          <a:avLst/>
        </a:prstGeom>
        <a:solidFill>
          <a:schemeClr val="tx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Method</a:t>
          </a:r>
          <a:endParaRPr kumimoji="1" lang="ja-JP" altLang="en-US" sz="1200" kern="1200" dirty="0"/>
        </a:p>
      </dsp:txBody>
      <dsp:txXfrm>
        <a:off x="3052028" y="0"/>
        <a:ext cx="1604693" cy="230190"/>
      </dsp:txXfrm>
    </dsp:sp>
    <dsp:sp modelId="{C947FDD5-DB2F-407B-902F-C9F37A8525DB}">
      <dsp:nvSpPr>
        <dsp:cNvPr id="0" name=""/>
        <dsp:cNvSpPr/>
      </dsp:nvSpPr>
      <dsp:spPr>
        <a:xfrm>
          <a:off x="4404840"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Results</a:t>
          </a:r>
          <a:endParaRPr kumimoji="1" lang="ja-JP" altLang="en-US" sz="1200" kern="1200" dirty="0"/>
        </a:p>
      </dsp:txBody>
      <dsp:txXfrm>
        <a:off x="4519935" y="0"/>
        <a:ext cx="1604693" cy="230190"/>
      </dsp:txXfrm>
    </dsp:sp>
    <dsp:sp modelId="{BF66E2AF-BF5B-4C6B-8CD9-7319A44B4131}">
      <dsp:nvSpPr>
        <dsp:cNvPr id="0" name=""/>
        <dsp:cNvSpPr/>
      </dsp:nvSpPr>
      <dsp:spPr>
        <a:xfrm>
          <a:off x="5872747"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Discussions</a:t>
          </a:r>
          <a:endParaRPr kumimoji="1" lang="ja-JP" altLang="en-US" sz="1200" kern="1200" dirty="0"/>
        </a:p>
      </dsp:txBody>
      <dsp:txXfrm>
        <a:off x="5987842" y="0"/>
        <a:ext cx="1604693" cy="230190"/>
      </dsp:txXfrm>
    </dsp:sp>
    <dsp:sp modelId="{72F9D221-1222-4B9B-9C07-5AC1C0FDD627}">
      <dsp:nvSpPr>
        <dsp:cNvPr id="0" name=""/>
        <dsp:cNvSpPr/>
      </dsp:nvSpPr>
      <dsp:spPr>
        <a:xfrm>
          <a:off x="7340654"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Conclusion &amp; Next </a:t>
          </a:r>
          <a:endParaRPr kumimoji="1" lang="ja-JP" altLang="en-US" sz="1200" kern="1200" dirty="0"/>
        </a:p>
      </dsp:txBody>
      <dsp:txXfrm>
        <a:off x="7455749" y="0"/>
        <a:ext cx="1604693" cy="2301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CF46-082B-4322-A9CB-3D839744F3E9}">
      <dsp:nvSpPr>
        <dsp:cNvPr id="0" name=""/>
        <dsp:cNvSpPr/>
      </dsp:nvSpPr>
      <dsp:spPr>
        <a:xfrm>
          <a:off x="1120" y="0"/>
          <a:ext cx="1834883" cy="230190"/>
        </a:xfrm>
        <a:prstGeom prst="homePlate">
          <a:avLst/>
        </a:pr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Background </a:t>
          </a:r>
          <a:endParaRPr kumimoji="1" lang="ja-JP" altLang="en-US" sz="1200" kern="1200" dirty="0"/>
        </a:p>
      </dsp:txBody>
      <dsp:txXfrm>
        <a:off x="1120" y="0"/>
        <a:ext cx="1777336" cy="230190"/>
      </dsp:txXfrm>
    </dsp:sp>
    <dsp:sp modelId="{F5F2EF94-0570-42C8-8647-EBB8DA56DB9F}">
      <dsp:nvSpPr>
        <dsp:cNvPr id="0" name=""/>
        <dsp:cNvSpPr/>
      </dsp:nvSpPr>
      <dsp:spPr>
        <a:xfrm>
          <a:off x="1420898" y="0"/>
          <a:ext cx="1834883" cy="230190"/>
        </a:xfrm>
        <a:prstGeom prst="chevron">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Objective</a:t>
          </a:r>
          <a:endParaRPr kumimoji="1" lang="ja-JP" altLang="en-US" sz="1200" kern="1200" dirty="0"/>
        </a:p>
      </dsp:txBody>
      <dsp:txXfrm>
        <a:off x="1535993" y="0"/>
        <a:ext cx="1604693" cy="230190"/>
      </dsp:txXfrm>
    </dsp:sp>
    <dsp:sp modelId="{2DCFA3FB-CB15-43E9-B705-4A904D731164}">
      <dsp:nvSpPr>
        <dsp:cNvPr id="0" name=""/>
        <dsp:cNvSpPr/>
      </dsp:nvSpPr>
      <dsp:spPr>
        <a:xfrm>
          <a:off x="2936933" y="0"/>
          <a:ext cx="1834883" cy="230190"/>
        </a:xfrm>
        <a:prstGeom prst="chevron">
          <a:avLst/>
        </a:prstGeom>
        <a:solidFill>
          <a:schemeClr val="tx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Method</a:t>
          </a:r>
          <a:endParaRPr kumimoji="1" lang="ja-JP" altLang="en-US" sz="1200" kern="1200" dirty="0"/>
        </a:p>
      </dsp:txBody>
      <dsp:txXfrm>
        <a:off x="3052028" y="0"/>
        <a:ext cx="1604693" cy="230190"/>
      </dsp:txXfrm>
    </dsp:sp>
    <dsp:sp modelId="{C947FDD5-DB2F-407B-902F-C9F37A8525DB}">
      <dsp:nvSpPr>
        <dsp:cNvPr id="0" name=""/>
        <dsp:cNvSpPr/>
      </dsp:nvSpPr>
      <dsp:spPr>
        <a:xfrm>
          <a:off x="4404840"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Results</a:t>
          </a:r>
          <a:endParaRPr kumimoji="1" lang="ja-JP" altLang="en-US" sz="1200" kern="1200" dirty="0"/>
        </a:p>
      </dsp:txBody>
      <dsp:txXfrm>
        <a:off x="4519935" y="0"/>
        <a:ext cx="1604693" cy="230190"/>
      </dsp:txXfrm>
    </dsp:sp>
    <dsp:sp modelId="{BF66E2AF-BF5B-4C6B-8CD9-7319A44B4131}">
      <dsp:nvSpPr>
        <dsp:cNvPr id="0" name=""/>
        <dsp:cNvSpPr/>
      </dsp:nvSpPr>
      <dsp:spPr>
        <a:xfrm>
          <a:off x="5872747"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Discussions</a:t>
          </a:r>
          <a:endParaRPr kumimoji="1" lang="ja-JP" altLang="en-US" sz="1200" kern="1200" dirty="0"/>
        </a:p>
      </dsp:txBody>
      <dsp:txXfrm>
        <a:off x="5987842" y="0"/>
        <a:ext cx="1604693" cy="230190"/>
      </dsp:txXfrm>
    </dsp:sp>
    <dsp:sp modelId="{72F9D221-1222-4B9B-9C07-5AC1C0FDD627}">
      <dsp:nvSpPr>
        <dsp:cNvPr id="0" name=""/>
        <dsp:cNvSpPr/>
      </dsp:nvSpPr>
      <dsp:spPr>
        <a:xfrm>
          <a:off x="7340654"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Conclusion &amp; Next </a:t>
          </a:r>
          <a:endParaRPr kumimoji="1" lang="ja-JP" altLang="en-US" sz="1200" kern="1200" dirty="0"/>
        </a:p>
      </dsp:txBody>
      <dsp:txXfrm>
        <a:off x="7455749" y="0"/>
        <a:ext cx="1604693" cy="2301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CF46-082B-4322-A9CB-3D839744F3E9}">
      <dsp:nvSpPr>
        <dsp:cNvPr id="0" name=""/>
        <dsp:cNvSpPr/>
      </dsp:nvSpPr>
      <dsp:spPr>
        <a:xfrm>
          <a:off x="1120" y="0"/>
          <a:ext cx="1834883" cy="230190"/>
        </a:xfrm>
        <a:prstGeom prst="homePlate">
          <a:avLst/>
        </a:pr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Background </a:t>
          </a:r>
          <a:endParaRPr kumimoji="1" lang="ja-JP" altLang="en-US" sz="1200" kern="1200" dirty="0"/>
        </a:p>
      </dsp:txBody>
      <dsp:txXfrm>
        <a:off x="1120" y="0"/>
        <a:ext cx="1777336" cy="230190"/>
      </dsp:txXfrm>
    </dsp:sp>
    <dsp:sp modelId="{F5F2EF94-0570-42C8-8647-EBB8DA56DB9F}">
      <dsp:nvSpPr>
        <dsp:cNvPr id="0" name=""/>
        <dsp:cNvSpPr/>
      </dsp:nvSpPr>
      <dsp:spPr>
        <a:xfrm>
          <a:off x="1420898" y="0"/>
          <a:ext cx="1834883" cy="230190"/>
        </a:xfrm>
        <a:prstGeom prst="chevron">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Objective</a:t>
          </a:r>
          <a:endParaRPr kumimoji="1" lang="ja-JP" altLang="en-US" sz="1200" kern="1200" dirty="0"/>
        </a:p>
      </dsp:txBody>
      <dsp:txXfrm>
        <a:off x="1535993" y="0"/>
        <a:ext cx="1604693" cy="230190"/>
      </dsp:txXfrm>
    </dsp:sp>
    <dsp:sp modelId="{2DCFA3FB-CB15-43E9-B705-4A904D731164}">
      <dsp:nvSpPr>
        <dsp:cNvPr id="0" name=""/>
        <dsp:cNvSpPr/>
      </dsp:nvSpPr>
      <dsp:spPr>
        <a:xfrm>
          <a:off x="2936933" y="0"/>
          <a:ext cx="1834883" cy="230190"/>
        </a:xfrm>
        <a:prstGeom prst="chevron">
          <a:avLst/>
        </a:prstGeom>
        <a:solidFill>
          <a:schemeClr val="tx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Method</a:t>
          </a:r>
          <a:endParaRPr kumimoji="1" lang="ja-JP" altLang="en-US" sz="1200" kern="1200" dirty="0"/>
        </a:p>
      </dsp:txBody>
      <dsp:txXfrm>
        <a:off x="3052028" y="0"/>
        <a:ext cx="1604693" cy="230190"/>
      </dsp:txXfrm>
    </dsp:sp>
    <dsp:sp modelId="{C947FDD5-DB2F-407B-902F-C9F37A8525DB}">
      <dsp:nvSpPr>
        <dsp:cNvPr id="0" name=""/>
        <dsp:cNvSpPr/>
      </dsp:nvSpPr>
      <dsp:spPr>
        <a:xfrm>
          <a:off x="4404840"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Results</a:t>
          </a:r>
          <a:endParaRPr kumimoji="1" lang="ja-JP" altLang="en-US" sz="1200" kern="1200" dirty="0"/>
        </a:p>
      </dsp:txBody>
      <dsp:txXfrm>
        <a:off x="4519935" y="0"/>
        <a:ext cx="1604693" cy="230190"/>
      </dsp:txXfrm>
    </dsp:sp>
    <dsp:sp modelId="{BF66E2AF-BF5B-4C6B-8CD9-7319A44B4131}">
      <dsp:nvSpPr>
        <dsp:cNvPr id="0" name=""/>
        <dsp:cNvSpPr/>
      </dsp:nvSpPr>
      <dsp:spPr>
        <a:xfrm>
          <a:off x="5872747"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Discussions</a:t>
          </a:r>
          <a:endParaRPr kumimoji="1" lang="ja-JP" altLang="en-US" sz="1200" kern="1200" dirty="0"/>
        </a:p>
      </dsp:txBody>
      <dsp:txXfrm>
        <a:off x="5987842" y="0"/>
        <a:ext cx="1604693" cy="230190"/>
      </dsp:txXfrm>
    </dsp:sp>
    <dsp:sp modelId="{72F9D221-1222-4B9B-9C07-5AC1C0FDD627}">
      <dsp:nvSpPr>
        <dsp:cNvPr id="0" name=""/>
        <dsp:cNvSpPr/>
      </dsp:nvSpPr>
      <dsp:spPr>
        <a:xfrm>
          <a:off x="7340654"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Conclusion &amp; Next </a:t>
          </a:r>
          <a:endParaRPr kumimoji="1" lang="ja-JP" altLang="en-US" sz="1200" kern="1200" dirty="0"/>
        </a:p>
      </dsp:txBody>
      <dsp:txXfrm>
        <a:off x="7455749" y="0"/>
        <a:ext cx="1604693" cy="2301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CF46-082B-4322-A9CB-3D839744F3E9}">
      <dsp:nvSpPr>
        <dsp:cNvPr id="0" name=""/>
        <dsp:cNvSpPr/>
      </dsp:nvSpPr>
      <dsp:spPr>
        <a:xfrm>
          <a:off x="1120" y="0"/>
          <a:ext cx="1834883" cy="230190"/>
        </a:xfrm>
        <a:prstGeom prst="homePlate">
          <a:avLst/>
        </a:pr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Background </a:t>
          </a:r>
          <a:endParaRPr kumimoji="1" lang="ja-JP" altLang="en-US" sz="1200" kern="1200" dirty="0"/>
        </a:p>
      </dsp:txBody>
      <dsp:txXfrm>
        <a:off x="1120" y="0"/>
        <a:ext cx="1777336" cy="230190"/>
      </dsp:txXfrm>
    </dsp:sp>
    <dsp:sp modelId="{F5F2EF94-0570-42C8-8647-EBB8DA56DB9F}">
      <dsp:nvSpPr>
        <dsp:cNvPr id="0" name=""/>
        <dsp:cNvSpPr/>
      </dsp:nvSpPr>
      <dsp:spPr>
        <a:xfrm>
          <a:off x="1420898" y="0"/>
          <a:ext cx="1834883" cy="230190"/>
        </a:xfrm>
        <a:prstGeom prst="chevron">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Objective</a:t>
          </a:r>
          <a:endParaRPr kumimoji="1" lang="ja-JP" altLang="en-US" sz="1200" kern="1200" dirty="0"/>
        </a:p>
      </dsp:txBody>
      <dsp:txXfrm>
        <a:off x="1535993" y="0"/>
        <a:ext cx="1604693" cy="230190"/>
      </dsp:txXfrm>
    </dsp:sp>
    <dsp:sp modelId="{2DCFA3FB-CB15-43E9-B705-4A904D731164}">
      <dsp:nvSpPr>
        <dsp:cNvPr id="0" name=""/>
        <dsp:cNvSpPr/>
      </dsp:nvSpPr>
      <dsp:spPr>
        <a:xfrm>
          <a:off x="2936933" y="0"/>
          <a:ext cx="1834883" cy="230190"/>
        </a:xfrm>
        <a:prstGeom prst="chevron">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Method</a:t>
          </a:r>
          <a:endParaRPr kumimoji="1" lang="ja-JP" altLang="en-US" sz="1200" kern="1200" dirty="0"/>
        </a:p>
      </dsp:txBody>
      <dsp:txXfrm>
        <a:off x="3052028" y="0"/>
        <a:ext cx="1604693" cy="230190"/>
      </dsp:txXfrm>
    </dsp:sp>
    <dsp:sp modelId="{C947FDD5-DB2F-407B-902F-C9F37A8525DB}">
      <dsp:nvSpPr>
        <dsp:cNvPr id="0" name=""/>
        <dsp:cNvSpPr/>
      </dsp:nvSpPr>
      <dsp:spPr>
        <a:xfrm>
          <a:off x="4404840" y="0"/>
          <a:ext cx="1834883" cy="230190"/>
        </a:xfrm>
        <a:prstGeom prst="chevron">
          <a:avLst/>
        </a:prstGeom>
        <a:solidFill>
          <a:schemeClr val="tx2">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Results</a:t>
          </a:r>
          <a:endParaRPr kumimoji="1" lang="ja-JP" altLang="en-US" sz="1200" kern="1200" dirty="0"/>
        </a:p>
      </dsp:txBody>
      <dsp:txXfrm>
        <a:off x="4519935" y="0"/>
        <a:ext cx="1604693" cy="230190"/>
      </dsp:txXfrm>
    </dsp:sp>
    <dsp:sp modelId="{BF66E2AF-BF5B-4C6B-8CD9-7319A44B4131}">
      <dsp:nvSpPr>
        <dsp:cNvPr id="0" name=""/>
        <dsp:cNvSpPr/>
      </dsp:nvSpPr>
      <dsp:spPr>
        <a:xfrm>
          <a:off x="5872747"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Discussions</a:t>
          </a:r>
          <a:endParaRPr kumimoji="1" lang="ja-JP" altLang="en-US" sz="1200" kern="1200" dirty="0"/>
        </a:p>
      </dsp:txBody>
      <dsp:txXfrm>
        <a:off x="5987842" y="0"/>
        <a:ext cx="1604693" cy="230190"/>
      </dsp:txXfrm>
    </dsp:sp>
    <dsp:sp modelId="{72F9D221-1222-4B9B-9C07-5AC1C0FDD627}">
      <dsp:nvSpPr>
        <dsp:cNvPr id="0" name=""/>
        <dsp:cNvSpPr/>
      </dsp:nvSpPr>
      <dsp:spPr>
        <a:xfrm>
          <a:off x="7340654" y="0"/>
          <a:ext cx="1834883" cy="230190"/>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kumimoji="1" lang="en-US" altLang="ja-JP" sz="1200" kern="1200" dirty="0" smtClean="0"/>
            <a:t>Conclusion &amp; Next </a:t>
          </a:r>
          <a:endParaRPr kumimoji="1" lang="ja-JP" altLang="en-US" sz="1200" kern="1200" dirty="0"/>
        </a:p>
      </dsp:txBody>
      <dsp:txXfrm>
        <a:off x="7455749" y="0"/>
        <a:ext cx="1604693" cy="23019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752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7521"/>
          </a:xfrm>
          <a:prstGeom prst="rect">
            <a:avLst/>
          </a:prstGeom>
        </p:spPr>
        <p:txBody>
          <a:bodyPr vert="horz" lIns="91440" tIns="45720" rIns="91440" bIns="45720" rtlCol="0"/>
          <a:lstStyle>
            <a:lvl1pPr algn="r">
              <a:defRPr sz="1200"/>
            </a:lvl1pPr>
          </a:lstStyle>
          <a:p>
            <a:fld id="{AA1506AC-A4B9-44F4-BA36-5F8D8E04554A}" type="datetimeFigureOut">
              <a:rPr kumimoji="1" lang="ja-JP" altLang="en-US" smtClean="0"/>
              <a:t>2016/3/5</a:t>
            </a:fld>
            <a:endParaRPr kumimoji="1" lang="ja-JP" altLang="en-US"/>
          </a:p>
        </p:txBody>
      </p:sp>
      <p:sp>
        <p:nvSpPr>
          <p:cNvPr id="4" name="スライド イメージ プレースホルダー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46"/>
            <a:ext cx="5438140" cy="3908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9119"/>
            <a:ext cx="2945659" cy="49752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9119"/>
            <a:ext cx="2945659" cy="497521"/>
          </a:xfrm>
          <a:prstGeom prst="rect">
            <a:avLst/>
          </a:prstGeom>
        </p:spPr>
        <p:txBody>
          <a:bodyPr vert="horz" lIns="91440" tIns="45720" rIns="91440" bIns="45720" rtlCol="0" anchor="b"/>
          <a:lstStyle>
            <a:lvl1pPr algn="r">
              <a:defRPr sz="1200"/>
            </a:lvl1pPr>
          </a:lstStyle>
          <a:p>
            <a:fld id="{B8904F32-5D61-423E-B9E1-CBBD842D60E1}" type="slidenum">
              <a:rPr kumimoji="1" lang="ja-JP" altLang="en-US" smtClean="0"/>
              <a:t>‹#›</a:t>
            </a:fld>
            <a:endParaRPr kumimoji="1" lang="ja-JP" altLang="en-US"/>
          </a:p>
        </p:txBody>
      </p:sp>
    </p:spTree>
    <p:extLst>
      <p:ext uri="{BB962C8B-B14F-4D97-AF65-F5344CB8AC3E}">
        <p14:creationId xmlns:p14="http://schemas.microsoft.com/office/powerpoint/2010/main" val="16908492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8904F32-5D61-423E-B9E1-CBBD842D60E1}" type="slidenum">
              <a:rPr kumimoji="1" lang="ja-JP" altLang="en-US" smtClean="0"/>
              <a:t>1</a:t>
            </a:fld>
            <a:endParaRPr kumimoji="1" lang="ja-JP" altLang="en-US"/>
          </a:p>
        </p:txBody>
      </p:sp>
    </p:spTree>
    <p:extLst>
      <p:ext uri="{BB962C8B-B14F-4D97-AF65-F5344CB8AC3E}">
        <p14:creationId xmlns:p14="http://schemas.microsoft.com/office/powerpoint/2010/main" val="1384478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8904F32-5D61-423E-B9E1-CBBD842D60E1}" type="slidenum">
              <a:rPr kumimoji="1" lang="ja-JP" altLang="en-US" smtClean="0"/>
              <a:t>6</a:t>
            </a:fld>
            <a:endParaRPr kumimoji="1" lang="ja-JP" altLang="en-US"/>
          </a:p>
        </p:txBody>
      </p:sp>
    </p:spTree>
    <p:extLst>
      <p:ext uri="{BB962C8B-B14F-4D97-AF65-F5344CB8AC3E}">
        <p14:creationId xmlns:p14="http://schemas.microsoft.com/office/powerpoint/2010/main" val="285033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904F32-5D61-423E-B9E1-CBBD842D60E1}" type="slidenum">
              <a:rPr kumimoji="1" lang="ja-JP" altLang="en-US" smtClean="0"/>
              <a:t>17</a:t>
            </a:fld>
            <a:endParaRPr kumimoji="1" lang="ja-JP" altLang="en-US"/>
          </a:p>
        </p:txBody>
      </p:sp>
    </p:spTree>
    <p:extLst>
      <p:ext uri="{BB962C8B-B14F-4D97-AF65-F5344CB8AC3E}">
        <p14:creationId xmlns:p14="http://schemas.microsoft.com/office/powerpoint/2010/main" val="1788546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FA4D3C-9D3B-4ABA-8AC6-A18341B72507}" type="slidenum">
              <a:rPr kumimoji="1" lang="ja-JP" altLang="en-US" smtClean="0"/>
              <a:t>‹#›</a:t>
            </a:fld>
            <a:endParaRPr kumimoji="1" lang="ja-JP" altLang="en-US"/>
          </a:p>
        </p:txBody>
      </p:sp>
    </p:spTree>
    <p:extLst>
      <p:ext uri="{BB962C8B-B14F-4D97-AF65-F5344CB8AC3E}">
        <p14:creationId xmlns:p14="http://schemas.microsoft.com/office/powerpoint/2010/main" val="1269278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FA4D3C-9D3B-4ABA-8AC6-A18341B72507}" type="slidenum">
              <a:rPr kumimoji="1" lang="ja-JP" altLang="en-US" smtClean="0"/>
              <a:t>‹#›</a:t>
            </a:fld>
            <a:endParaRPr kumimoji="1" lang="ja-JP" altLang="en-US"/>
          </a:p>
        </p:txBody>
      </p:sp>
    </p:spTree>
    <p:extLst>
      <p:ext uri="{BB962C8B-B14F-4D97-AF65-F5344CB8AC3E}">
        <p14:creationId xmlns:p14="http://schemas.microsoft.com/office/powerpoint/2010/main" val="319838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FA4D3C-9D3B-4ABA-8AC6-A18341B72507}" type="slidenum">
              <a:rPr kumimoji="1" lang="ja-JP" altLang="en-US" smtClean="0"/>
              <a:t>‹#›</a:t>
            </a:fld>
            <a:endParaRPr kumimoji="1" lang="ja-JP" altLang="en-US"/>
          </a:p>
        </p:txBody>
      </p:sp>
    </p:spTree>
    <p:extLst>
      <p:ext uri="{BB962C8B-B14F-4D97-AF65-F5344CB8AC3E}">
        <p14:creationId xmlns:p14="http://schemas.microsoft.com/office/powerpoint/2010/main" val="415586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FA4D3C-9D3B-4ABA-8AC6-A18341B72507}" type="slidenum">
              <a:rPr kumimoji="1" lang="ja-JP" altLang="en-US" smtClean="0"/>
              <a:t>‹#›</a:t>
            </a:fld>
            <a:endParaRPr kumimoji="1" lang="ja-JP" altLang="en-US"/>
          </a:p>
        </p:txBody>
      </p:sp>
    </p:spTree>
    <p:extLst>
      <p:ext uri="{BB962C8B-B14F-4D97-AF65-F5344CB8AC3E}">
        <p14:creationId xmlns:p14="http://schemas.microsoft.com/office/powerpoint/2010/main" val="4239189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FA4D3C-9D3B-4ABA-8AC6-A18341B72507}" type="slidenum">
              <a:rPr kumimoji="1" lang="ja-JP" altLang="en-US" smtClean="0"/>
              <a:t>‹#›</a:t>
            </a:fld>
            <a:endParaRPr kumimoji="1" lang="ja-JP" altLang="en-US"/>
          </a:p>
        </p:txBody>
      </p:sp>
    </p:spTree>
    <p:extLst>
      <p:ext uri="{BB962C8B-B14F-4D97-AF65-F5344CB8AC3E}">
        <p14:creationId xmlns:p14="http://schemas.microsoft.com/office/powerpoint/2010/main" val="71330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FA4D3C-9D3B-4ABA-8AC6-A18341B72507}" type="slidenum">
              <a:rPr kumimoji="1" lang="ja-JP" altLang="en-US" smtClean="0"/>
              <a:t>‹#›</a:t>
            </a:fld>
            <a:endParaRPr kumimoji="1" lang="ja-JP" altLang="en-US"/>
          </a:p>
        </p:txBody>
      </p:sp>
    </p:spTree>
    <p:extLst>
      <p:ext uri="{BB962C8B-B14F-4D97-AF65-F5344CB8AC3E}">
        <p14:creationId xmlns:p14="http://schemas.microsoft.com/office/powerpoint/2010/main" val="3476659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BFA4D3C-9D3B-4ABA-8AC6-A18341B72507}" type="slidenum">
              <a:rPr kumimoji="1" lang="ja-JP" altLang="en-US" smtClean="0"/>
              <a:t>‹#›</a:t>
            </a:fld>
            <a:endParaRPr kumimoji="1" lang="ja-JP" altLang="en-US"/>
          </a:p>
        </p:txBody>
      </p:sp>
    </p:spTree>
    <p:extLst>
      <p:ext uri="{BB962C8B-B14F-4D97-AF65-F5344CB8AC3E}">
        <p14:creationId xmlns:p14="http://schemas.microsoft.com/office/powerpoint/2010/main" val="3998460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BFA4D3C-9D3B-4ABA-8AC6-A18341B72507}" type="slidenum">
              <a:rPr kumimoji="1" lang="ja-JP" altLang="en-US" smtClean="0"/>
              <a:t>‹#›</a:t>
            </a:fld>
            <a:endParaRPr kumimoji="1" lang="ja-JP" altLang="en-US"/>
          </a:p>
        </p:txBody>
      </p:sp>
    </p:spTree>
    <p:extLst>
      <p:ext uri="{BB962C8B-B14F-4D97-AF65-F5344CB8AC3E}">
        <p14:creationId xmlns:p14="http://schemas.microsoft.com/office/powerpoint/2010/main" val="108994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BFA4D3C-9D3B-4ABA-8AC6-A18341B72507}" type="slidenum">
              <a:rPr kumimoji="1" lang="ja-JP" altLang="en-US" smtClean="0"/>
              <a:t>‹#›</a:t>
            </a:fld>
            <a:endParaRPr kumimoji="1" lang="ja-JP" altLang="en-US"/>
          </a:p>
        </p:txBody>
      </p:sp>
    </p:spTree>
    <p:extLst>
      <p:ext uri="{BB962C8B-B14F-4D97-AF65-F5344CB8AC3E}">
        <p14:creationId xmlns:p14="http://schemas.microsoft.com/office/powerpoint/2010/main" val="2085236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FA4D3C-9D3B-4ABA-8AC6-A18341B72507}" type="slidenum">
              <a:rPr kumimoji="1" lang="ja-JP" altLang="en-US" smtClean="0"/>
              <a:t>‹#›</a:t>
            </a:fld>
            <a:endParaRPr kumimoji="1" lang="ja-JP" altLang="en-US"/>
          </a:p>
        </p:txBody>
      </p:sp>
    </p:spTree>
    <p:extLst>
      <p:ext uri="{BB962C8B-B14F-4D97-AF65-F5344CB8AC3E}">
        <p14:creationId xmlns:p14="http://schemas.microsoft.com/office/powerpoint/2010/main" val="3544216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FA4D3C-9D3B-4ABA-8AC6-A18341B72507}" type="slidenum">
              <a:rPr kumimoji="1" lang="ja-JP" altLang="en-US" smtClean="0"/>
              <a:t>‹#›</a:t>
            </a:fld>
            <a:endParaRPr kumimoji="1" lang="ja-JP" altLang="en-US"/>
          </a:p>
        </p:txBody>
      </p:sp>
    </p:spTree>
    <p:extLst>
      <p:ext uri="{BB962C8B-B14F-4D97-AF65-F5344CB8AC3E}">
        <p14:creationId xmlns:p14="http://schemas.microsoft.com/office/powerpoint/2010/main" val="84436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FA4D3C-9D3B-4ABA-8AC6-A18341B72507}" type="slidenum">
              <a:rPr kumimoji="1" lang="ja-JP" altLang="en-US" smtClean="0"/>
              <a:t>‹#›</a:t>
            </a:fld>
            <a:endParaRPr kumimoji="1" lang="ja-JP" altLang="en-US"/>
          </a:p>
        </p:txBody>
      </p:sp>
    </p:spTree>
    <p:extLst>
      <p:ext uri="{BB962C8B-B14F-4D97-AF65-F5344CB8AC3E}">
        <p14:creationId xmlns:p14="http://schemas.microsoft.com/office/powerpoint/2010/main" val="18160097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0.xml"/><Relationship Id="rId7"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openxmlformats.org/officeDocument/2006/relationships/image" Target="../media/image5.png"/><Relationship Id="rId5" Type="http://schemas.openxmlformats.org/officeDocument/2006/relationships/diagramColors" Target="../diagrams/colors10.xml"/><Relationship Id="rId10" Type="http://schemas.openxmlformats.org/officeDocument/2006/relationships/image" Target="../media/image4.png"/><Relationship Id="rId4" Type="http://schemas.openxmlformats.org/officeDocument/2006/relationships/diagramQuickStyle" Target="../diagrams/quickStyle10.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14377" y="1090838"/>
            <a:ext cx="6515246" cy="996347"/>
          </a:xfrm>
        </p:spPr>
        <p:txBody>
          <a:bodyPr>
            <a:noAutofit/>
          </a:bodyPr>
          <a:lstStyle/>
          <a:p>
            <a:r>
              <a:rPr lang="en-US" altLang="ja-JP" sz="2500" b="1" dirty="0" smtClean="0">
                <a:latin typeface="+mn-lt"/>
              </a:rPr>
              <a:t>Awareness-raising of ecosystem service and disaster risk reduction among young generation</a:t>
            </a:r>
            <a:endParaRPr kumimoji="1" lang="ja-JP" altLang="en-US" sz="2500" b="1" dirty="0">
              <a:latin typeface="+mn-lt"/>
            </a:endParaRPr>
          </a:p>
        </p:txBody>
      </p:sp>
      <p:sp>
        <p:nvSpPr>
          <p:cNvPr id="3" name="サブタイトル 2"/>
          <p:cNvSpPr>
            <a:spLocks noGrp="1"/>
          </p:cNvSpPr>
          <p:nvPr>
            <p:ph type="subTitle" idx="1"/>
          </p:nvPr>
        </p:nvSpPr>
        <p:spPr>
          <a:xfrm>
            <a:off x="1" y="3231308"/>
            <a:ext cx="9144000" cy="572126"/>
          </a:xfrm>
        </p:spPr>
        <p:txBody>
          <a:bodyPr>
            <a:normAutofit/>
          </a:bodyPr>
          <a:lstStyle/>
          <a:p>
            <a:pPr algn="ctr">
              <a:spcBef>
                <a:spcPts val="0"/>
              </a:spcBef>
            </a:pPr>
            <a:r>
              <a:rPr lang="en-US" altLang="ja-JP" sz="1600" dirty="0" smtClean="0"/>
              <a:t>2016 International Conference on Crisis &amp; Risk Communication</a:t>
            </a:r>
          </a:p>
          <a:p>
            <a:pPr algn="ctr">
              <a:spcBef>
                <a:spcPts val="0"/>
              </a:spcBef>
            </a:pPr>
            <a:r>
              <a:rPr lang="en-US" altLang="ja-JP" sz="1600" dirty="0" smtClean="0"/>
              <a:t>March</a:t>
            </a:r>
            <a:r>
              <a:rPr lang="ja-JP" altLang="en-US" sz="1600" dirty="0" smtClean="0"/>
              <a:t> </a:t>
            </a:r>
            <a:r>
              <a:rPr lang="en-US" altLang="ja-JP" sz="1600" dirty="0" smtClean="0"/>
              <a:t>7-9,</a:t>
            </a:r>
            <a:r>
              <a:rPr lang="ja-JP" altLang="en-US" sz="1600" dirty="0" smtClean="0"/>
              <a:t> </a:t>
            </a:r>
            <a:r>
              <a:rPr lang="en-US" altLang="ja-JP" sz="1600" dirty="0" smtClean="0"/>
              <a:t>2016</a:t>
            </a:r>
          </a:p>
        </p:txBody>
      </p:sp>
      <p:sp>
        <p:nvSpPr>
          <p:cNvPr id="4" name="サブタイトル 2"/>
          <p:cNvSpPr txBox="1">
            <a:spLocks/>
          </p:cNvSpPr>
          <p:nvPr/>
        </p:nvSpPr>
        <p:spPr>
          <a:xfrm>
            <a:off x="1" y="4947557"/>
            <a:ext cx="9144000" cy="105858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r>
              <a:rPr lang="en-US" altLang="ja-JP" sz="1800" b="1" dirty="0" smtClean="0"/>
              <a:t>Naoko Kimura</a:t>
            </a:r>
          </a:p>
          <a:p>
            <a:pPr>
              <a:lnSpc>
                <a:spcPct val="100000"/>
              </a:lnSpc>
              <a:spcBef>
                <a:spcPts val="0"/>
              </a:spcBef>
            </a:pPr>
            <a:r>
              <a:rPr lang="en-US" altLang="ja-JP" sz="1800" dirty="0" smtClean="0"/>
              <a:t>PhD</a:t>
            </a:r>
            <a:r>
              <a:rPr lang="ja-JP" altLang="en-US" sz="1800" dirty="0" smtClean="0"/>
              <a:t> </a:t>
            </a:r>
            <a:r>
              <a:rPr lang="en-US" altLang="ja-JP" sz="1800" dirty="0" smtClean="0"/>
              <a:t>student, </a:t>
            </a:r>
          </a:p>
          <a:p>
            <a:pPr>
              <a:lnSpc>
                <a:spcPct val="100000"/>
              </a:lnSpc>
              <a:spcBef>
                <a:spcPts val="0"/>
              </a:spcBef>
            </a:pPr>
            <a:r>
              <a:rPr lang="en-US" altLang="ja-JP" sz="1800" dirty="0" smtClean="0"/>
              <a:t>Graduate School of Global Environmental Studies</a:t>
            </a:r>
          </a:p>
          <a:p>
            <a:pPr>
              <a:lnSpc>
                <a:spcPct val="100000"/>
              </a:lnSpc>
              <a:spcBef>
                <a:spcPts val="0"/>
              </a:spcBef>
            </a:pPr>
            <a:r>
              <a:rPr lang="en-US" altLang="ja-JP" sz="1800" dirty="0" smtClean="0"/>
              <a:t>Kyoto</a:t>
            </a:r>
            <a:r>
              <a:rPr lang="ja-JP" altLang="en-US" sz="1800" dirty="0"/>
              <a:t> </a:t>
            </a:r>
            <a:r>
              <a:rPr lang="en-US" altLang="ja-JP" sz="1800" dirty="0" smtClean="0"/>
              <a:t>Universit</a:t>
            </a:r>
            <a:r>
              <a:rPr lang="en-US" altLang="ja-JP" sz="1800" dirty="0"/>
              <a:t>y</a:t>
            </a:r>
            <a:endParaRPr lang="en-US" altLang="ja-JP" sz="1800" dirty="0" smtClean="0"/>
          </a:p>
          <a:p>
            <a:pPr>
              <a:lnSpc>
                <a:spcPct val="100000"/>
              </a:lnSpc>
              <a:spcBef>
                <a:spcPts val="0"/>
              </a:spcBef>
            </a:pPr>
            <a:endParaRPr lang="en-US" altLang="ja-JP" sz="1800" dirty="0" smtClean="0"/>
          </a:p>
        </p:txBody>
      </p:sp>
    </p:spTree>
    <p:extLst>
      <p:ext uri="{BB962C8B-B14F-4D97-AF65-F5344CB8AC3E}">
        <p14:creationId xmlns:p14="http://schemas.microsoft.com/office/powerpoint/2010/main" val="2967471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6BFA4D3C-9D3B-4ABA-8AC6-A18341B72507}" type="slidenum">
              <a:rPr kumimoji="1" lang="ja-JP" altLang="en-US" smtClean="0"/>
              <a:t>10</a:t>
            </a:fld>
            <a:endParaRPr kumimoji="1" lang="ja-JP" altLang="en-US"/>
          </a:p>
        </p:txBody>
      </p:sp>
      <p:graphicFrame>
        <p:nvGraphicFramePr>
          <p:cNvPr id="11" name="図表 10"/>
          <p:cNvGraphicFramePr/>
          <p:nvPr>
            <p:extLst>
              <p:ext uri="{D42A27DB-BD31-4B8C-83A1-F6EECF244321}">
                <p14:modId xmlns:p14="http://schemas.microsoft.com/office/powerpoint/2010/main" val="1637290350"/>
              </p:ext>
            </p:extLst>
          </p:nvPr>
        </p:nvGraphicFramePr>
        <p:xfrm>
          <a:off x="-32657" y="0"/>
          <a:ext cx="9176658" cy="230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図 1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997593"/>
            <a:ext cx="3033486" cy="2371487"/>
          </a:xfrm>
          <a:prstGeom prst="rect">
            <a:avLst/>
          </a:prstGeom>
          <a:noFill/>
          <a:ln>
            <a:noFill/>
          </a:ln>
        </p:spPr>
      </p:pic>
      <p:pic>
        <p:nvPicPr>
          <p:cNvPr id="19" name="図 18"/>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8744" y="1023969"/>
            <a:ext cx="3055257" cy="2324478"/>
          </a:xfrm>
          <a:prstGeom prst="rect">
            <a:avLst/>
          </a:prstGeom>
          <a:noFill/>
          <a:ln>
            <a:noFill/>
          </a:ln>
        </p:spPr>
      </p:pic>
      <p:pic>
        <p:nvPicPr>
          <p:cNvPr id="30" name="図 29"/>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13927" y="1026340"/>
            <a:ext cx="3094378" cy="2338883"/>
          </a:xfrm>
          <a:prstGeom prst="rect">
            <a:avLst/>
          </a:prstGeom>
          <a:noFill/>
          <a:ln>
            <a:noFill/>
          </a:ln>
        </p:spPr>
      </p:pic>
      <p:pic>
        <p:nvPicPr>
          <p:cNvPr id="32" name="図 3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61419" y="3947435"/>
            <a:ext cx="3066143" cy="2361975"/>
          </a:xfrm>
          <a:prstGeom prst="rect">
            <a:avLst/>
          </a:prstGeom>
          <a:noFill/>
          <a:ln>
            <a:noFill/>
          </a:ln>
        </p:spPr>
      </p:pic>
      <p:pic>
        <p:nvPicPr>
          <p:cNvPr id="33" name="図 32"/>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90376" y="3931931"/>
            <a:ext cx="3243716" cy="2387600"/>
          </a:xfrm>
          <a:prstGeom prst="rect">
            <a:avLst/>
          </a:prstGeom>
          <a:noFill/>
          <a:ln>
            <a:noFill/>
          </a:ln>
        </p:spPr>
      </p:pic>
      <p:sp>
        <p:nvSpPr>
          <p:cNvPr id="3" name="テキスト ボックス 2"/>
          <p:cNvSpPr txBox="1"/>
          <p:nvPr/>
        </p:nvSpPr>
        <p:spPr>
          <a:xfrm>
            <a:off x="573315" y="3389285"/>
            <a:ext cx="1886857" cy="338554"/>
          </a:xfrm>
          <a:prstGeom prst="rect">
            <a:avLst/>
          </a:prstGeom>
          <a:noFill/>
        </p:spPr>
        <p:txBody>
          <a:bodyPr wrap="square" rtlCol="0">
            <a:spAutoFit/>
          </a:bodyPr>
          <a:lstStyle/>
          <a:p>
            <a:pPr algn="ctr"/>
            <a:r>
              <a:rPr kumimoji="1" lang="en-US" altLang="ja-JP" sz="1600" dirty="0" smtClean="0">
                <a:latin typeface="+mj-lt"/>
              </a:rPr>
              <a:t>Group </a:t>
            </a:r>
            <a:r>
              <a:rPr kumimoji="1" lang="en-US" altLang="ja-JP" sz="1600" b="1" dirty="0" smtClean="0">
                <a:latin typeface="+mj-lt"/>
              </a:rPr>
              <a:t>CLIMATE</a:t>
            </a:r>
            <a:endParaRPr kumimoji="1" lang="ja-JP" altLang="en-US" sz="1600" b="1" dirty="0">
              <a:latin typeface="+mj-lt"/>
            </a:endParaRPr>
          </a:p>
        </p:txBody>
      </p:sp>
      <p:sp>
        <p:nvSpPr>
          <p:cNvPr id="34" name="テキスト ボックス 33"/>
          <p:cNvSpPr txBox="1"/>
          <p:nvPr/>
        </p:nvSpPr>
        <p:spPr>
          <a:xfrm>
            <a:off x="5251061" y="6353123"/>
            <a:ext cx="1886857" cy="338554"/>
          </a:xfrm>
          <a:prstGeom prst="rect">
            <a:avLst/>
          </a:prstGeom>
          <a:noFill/>
        </p:spPr>
        <p:txBody>
          <a:bodyPr wrap="square" rtlCol="0">
            <a:spAutoFit/>
          </a:bodyPr>
          <a:lstStyle/>
          <a:p>
            <a:pPr algn="ctr"/>
            <a:r>
              <a:rPr kumimoji="1" lang="en-US" altLang="ja-JP" sz="1600" dirty="0" smtClean="0">
                <a:latin typeface="+mj-lt"/>
              </a:rPr>
              <a:t>Group </a:t>
            </a:r>
            <a:r>
              <a:rPr lang="en-US" altLang="ja-JP" sz="1600" b="1" dirty="0" smtClean="0">
                <a:latin typeface="+mj-lt"/>
              </a:rPr>
              <a:t>LIFE</a:t>
            </a:r>
            <a:endParaRPr kumimoji="1" lang="ja-JP" altLang="en-US" sz="1600" b="1" dirty="0">
              <a:latin typeface="+mj-lt"/>
            </a:endParaRPr>
          </a:p>
        </p:txBody>
      </p:sp>
      <p:sp>
        <p:nvSpPr>
          <p:cNvPr id="35" name="テキスト ボックス 34"/>
          <p:cNvSpPr txBox="1"/>
          <p:nvPr/>
        </p:nvSpPr>
        <p:spPr>
          <a:xfrm>
            <a:off x="6628494" y="3390106"/>
            <a:ext cx="1886857" cy="338554"/>
          </a:xfrm>
          <a:prstGeom prst="rect">
            <a:avLst/>
          </a:prstGeom>
          <a:noFill/>
        </p:spPr>
        <p:txBody>
          <a:bodyPr wrap="square" rtlCol="0">
            <a:spAutoFit/>
          </a:bodyPr>
          <a:lstStyle/>
          <a:p>
            <a:pPr algn="ctr"/>
            <a:r>
              <a:rPr kumimoji="1" lang="en-US" altLang="ja-JP" sz="1600" dirty="0" smtClean="0">
                <a:latin typeface="+mj-lt"/>
              </a:rPr>
              <a:t>Group </a:t>
            </a:r>
            <a:r>
              <a:rPr kumimoji="1" lang="en-US" altLang="ja-JP" sz="1600" b="1" dirty="0" smtClean="0">
                <a:latin typeface="+mj-lt"/>
              </a:rPr>
              <a:t>FISH</a:t>
            </a:r>
            <a:endParaRPr kumimoji="1" lang="ja-JP" altLang="en-US" sz="1600" b="1" dirty="0">
              <a:latin typeface="+mj-lt"/>
            </a:endParaRPr>
          </a:p>
        </p:txBody>
      </p:sp>
      <p:sp>
        <p:nvSpPr>
          <p:cNvPr id="36" name="テキスト ボックス 35"/>
          <p:cNvSpPr txBox="1"/>
          <p:nvPr/>
        </p:nvSpPr>
        <p:spPr>
          <a:xfrm>
            <a:off x="3493806" y="3365223"/>
            <a:ext cx="1886857" cy="338554"/>
          </a:xfrm>
          <a:prstGeom prst="rect">
            <a:avLst/>
          </a:prstGeom>
          <a:noFill/>
        </p:spPr>
        <p:txBody>
          <a:bodyPr wrap="square" rtlCol="0">
            <a:spAutoFit/>
          </a:bodyPr>
          <a:lstStyle/>
          <a:p>
            <a:pPr algn="ctr"/>
            <a:r>
              <a:rPr kumimoji="1" lang="en-US" altLang="ja-JP" sz="1600" dirty="0" smtClean="0">
                <a:latin typeface="+mj-lt"/>
              </a:rPr>
              <a:t>Group </a:t>
            </a:r>
            <a:r>
              <a:rPr kumimoji="1" lang="en-US" altLang="ja-JP" sz="1600" b="1" dirty="0" smtClean="0">
                <a:latin typeface="+mj-lt"/>
              </a:rPr>
              <a:t>RIVER</a:t>
            </a:r>
            <a:endParaRPr kumimoji="1" lang="ja-JP" altLang="en-US" sz="1600" b="1" dirty="0">
              <a:latin typeface="+mj-lt"/>
            </a:endParaRPr>
          </a:p>
        </p:txBody>
      </p:sp>
      <p:sp>
        <p:nvSpPr>
          <p:cNvPr id="37" name="テキスト ボックス 36"/>
          <p:cNvSpPr txBox="1"/>
          <p:nvPr/>
        </p:nvSpPr>
        <p:spPr>
          <a:xfrm>
            <a:off x="2068805" y="6334230"/>
            <a:ext cx="1886857" cy="338554"/>
          </a:xfrm>
          <a:prstGeom prst="rect">
            <a:avLst/>
          </a:prstGeom>
          <a:noFill/>
        </p:spPr>
        <p:txBody>
          <a:bodyPr wrap="square" rtlCol="0">
            <a:spAutoFit/>
          </a:bodyPr>
          <a:lstStyle/>
          <a:p>
            <a:pPr algn="ctr"/>
            <a:r>
              <a:rPr kumimoji="1" lang="en-US" altLang="ja-JP" sz="1600" dirty="0" smtClean="0">
                <a:latin typeface="+mj-lt"/>
              </a:rPr>
              <a:t>Group </a:t>
            </a:r>
            <a:r>
              <a:rPr kumimoji="1" lang="en-US" altLang="ja-JP" sz="1600" b="1" dirty="0" smtClean="0">
                <a:latin typeface="+mj-lt"/>
              </a:rPr>
              <a:t>IMAGE</a:t>
            </a:r>
            <a:endParaRPr kumimoji="1" lang="ja-JP" altLang="en-US" sz="1600" b="1" dirty="0">
              <a:latin typeface="+mj-lt"/>
            </a:endParaRPr>
          </a:p>
        </p:txBody>
      </p:sp>
      <p:sp>
        <p:nvSpPr>
          <p:cNvPr id="41" name="正方形/長方形 40"/>
          <p:cNvSpPr/>
          <p:nvPr/>
        </p:nvSpPr>
        <p:spPr>
          <a:xfrm>
            <a:off x="394755" y="1246906"/>
            <a:ext cx="265793" cy="239178"/>
          </a:xfrm>
          <a:prstGeom prst="rect">
            <a:avLst/>
          </a:prstGeom>
          <a:solidFill>
            <a:srgbClr val="FFFF00">
              <a:alpha val="7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sp>
        <p:nvSpPr>
          <p:cNvPr id="42" name="正方形/長方形 41"/>
          <p:cNvSpPr/>
          <p:nvPr/>
        </p:nvSpPr>
        <p:spPr>
          <a:xfrm>
            <a:off x="961645" y="1183290"/>
            <a:ext cx="251841" cy="269913"/>
          </a:xfrm>
          <a:prstGeom prst="rect">
            <a:avLst/>
          </a:prstGeom>
          <a:solidFill>
            <a:srgbClr val="FFFF00">
              <a:alpha val="7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kern="0" spc="-50" dirty="0">
              <a:solidFill>
                <a:srgbClr val="00B050"/>
              </a:solidFill>
            </a:endParaRPr>
          </a:p>
        </p:txBody>
      </p:sp>
      <p:sp>
        <p:nvSpPr>
          <p:cNvPr id="43" name="正方形/長方形 42"/>
          <p:cNvSpPr/>
          <p:nvPr/>
        </p:nvSpPr>
        <p:spPr>
          <a:xfrm>
            <a:off x="725715" y="1472351"/>
            <a:ext cx="265793" cy="242591"/>
          </a:xfrm>
          <a:prstGeom prst="rect">
            <a:avLst/>
          </a:prstGeom>
          <a:solidFill>
            <a:srgbClr val="FFFF00">
              <a:alpha val="7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6344360" y="4580203"/>
            <a:ext cx="309328" cy="263160"/>
          </a:xfrm>
          <a:prstGeom prst="rect">
            <a:avLst/>
          </a:prstGeom>
          <a:solidFill>
            <a:srgbClr val="FFFF00">
              <a:alpha val="7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5" name="正方形/長方形 44"/>
          <p:cNvSpPr/>
          <p:nvPr/>
        </p:nvSpPr>
        <p:spPr>
          <a:xfrm>
            <a:off x="7245718" y="4753620"/>
            <a:ext cx="289258" cy="244394"/>
          </a:xfrm>
          <a:prstGeom prst="rect">
            <a:avLst/>
          </a:prstGeom>
          <a:solidFill>
            <a:srgbClr val="FFFF00">
              <a:alpha val="7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4848729" y="4632324"/>
            <a:ext cx="287814" cy="266075"/>
          </a:xfrm>
          <a:prstGeom prst="rect">
            <a:avLst/>
          </a:prstGeom>
          <a:solidFill>
            <a:srgbClr val="FFFF00">
              <a:alpha val="7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6504433" y="1182233"/>
            <a:ext cx="218728" cy="242591"/>
          </a:xfrm>
          <a:prstGeom prst="rect">
            <a:avLst/>
          </a:prstGeom>
          <a:solidFill>
            <a:srgbClr val="FFFF00">
              <a:alpha val="7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6723161" y="1182233"/>
            <a:ext cx="270799" cy="242591"/>
          </a:xfrm>
          <a:prstGeom prst="rect">
            <a:avLst/>
          </a:prstGeom>
          <a:solidFill>
            <a:srgbClr val="FFFF00">
              <a:alpha val="7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9" name="正方形/長方形 48"/>
          <p:cNvSpPr/>
          <p:nvPr/>
        </p:nvSpPr>
        <p:spPr>
          <a:xfrm>
            <a:off x="6993960" y="1182233"/>
            <a:ext cx="267929" cy="242591"/>
          </a:xfrm>
          <a:prstGeom prst="rect">
            <a:avLst/>
          </a:prstGeom>
          <a:solidFill>
            <a:srgbClr val="FFFF00">
              <a:alpha val="7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3472316" y="1545710"/>
            <a:ext cx="210685" cy="223584"/>
          </a:xfrm>
          <a:prstGeom prst="rect">
            <a:avLst/>
          </a:prstGeom>
          <a:solidFill>
            <a:srgbClr val="FFFF00">
              <a:alpha val="7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3683001" y="2167368"/>
            <a:ext cx="203244" cy="206446"/>
          </a:xfrm>
          <a:prstGeom prst="rect">
            <a:avLst/>
          </a:prstGeom>
          <a:solidFill>
            <a:srgbClr val="FFFF00">
              <a:alpha val="7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4319956" y="2167368"/>
            <a:ext cx="257908" cy="257245"/>
          </a:xfrm>
          <a:prstGeom prst="rect">
            <a:avLst/>
          </a:prstGeom>
          <a:solidFill>
            <a:srgbClr val="FFFF00">
              <a:alpha val="7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53" name="正方形/長方形 52"/>
          <p:cNvSpPr/>
          <p:nvPr/>
        </p:nvSpPr>
        <p:spPr>
          <a:xfrm>
            <a:off x="3170026" y="4874915"/>
            <a:ext cx="287814" cy="298568"/>
          </a:xfrm>
          <a:prstGeom prst="rect">
            <a:avLst/>
          </a:prstGeom>
          <a:solidFill>
            <a:srgbClr val="FFFF00">
              <a:alpha val="7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4" name="正方形/長方形 53"/>
          <p:cNvSpPr/>
          <p:nvPr/>
        </p:nvSpPr>
        <p:spPr>
          <a:xfrm>
            <a:off x="1790443" y="4425570"/>
            <a:ext cx="287814" cy="310011"/>
          </a:xfrm>
          <a:prstGeom prst="rect">
            <a:avLst/>
          </a:prstGeom>
          <a:solidFill>
            <a:srgbClr val="FFFF00">
              <a:alpha val="7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2896947" y="5435144"/>
            <a:ext cx="295704" cy="299229"/>
          </a:xfrm>
          <a:prstGeom prst="rect">
            <a:avLst/>
          </a:prstGeom>
          <a:solidFill>
            <a:srgbClr val="FFFF00">
              <a:alpha val="74902"/>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タイトル 1"/>
          <p:cNvSpPr>
            <a:spLocks noGrp="1"/>
          </p:cNvSpPr>
          <p:nvPr>
            <p:ph type="title"/>
          </p:nvPr>
        </p:nvSpPr>
        <p:spPr>
          <a:xfrm>
            <a:off x="628650" y="365126"/>
            <a:ext cx="7886700" cy="565603"/>
          </a:xfrm>
        </p:spPr>
        <p:txBody>
          <a:bodyPr/>
          <a:lstStyle/>
          <a:p>
            <a:r>
              <a:rPr kumimoji="1" lang="en-US" altLang="ja-JP" b="1" dirty="0" smtClean="0">
                <a:latin typeface="+mn-lt"/>
              </a:rPr>
              <a:t>Results (matrix)</a:t>
            </a:r>
            <a:endParaRPr kumimoji="1" lang="ja-JP" altLang="en-US" b="1" dirty="0">
              <a:latin typeface="+mn-lt"/>
            </a:endParaRPr>
          </a:p>
        </p:txBody>
      </p:sp>
    </p:spTree>
    <p:extLst>
      <p:ext uri="{BB962C8B-B14F-4D97-AF65-F5344CB8AC3E}">
        <p14:creationId xmlns:p14="http://schemas.microsoft.com/office/powerpoint/2010/main" val="348861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10348" y="1036797"/>
            <a:ext cx="2876222" cy="288099"/>
          </a:xfrm>
          <a:prstGeom prst="rect">
            <a:avLst/>
          </a:prstGeom>
          <a:solidFill>
            <a:srgbClr val="FF898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0348" y="5536503"/>
            <a:ext cx="2876222" cy="288099"/>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0" name="正方形/長方形 9"/>
          <p:cNvSpPr/>
          <p:nvPr/>
        </p:nvSpPr>
        <p:spPr>
          <a:xfrm>
            <a:off x="510348" y="3286650"/>
            <a:ext cx="2876222" cy="288099"/>
          </a:xfrm>
          <a:prstGeom prst="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628650" y="365126"/>
            <a:ext cx="7886700" cy="565603"/>
          </a:xfrm>
        </p:spPr>
        <p:txBody>
          <a:bodyPr/>
          <a:lstStyle/>
          <a:p>
            <a:r>
              <a:rPr kumimoji="1" lang="en-US" altLang="ja-JP" b="1" dirty="0" smtClean="0">
                <a:latin typeface="+mn-lt"/>
              </a:rPr>
              <a:t>Results (matrix)</a:t>
            </a:r>
            <a:endParaRPr kumimoji="1" lang="ja-JP" altLang="en-US" b="1" dirty="0">
              <a:latin typeface="+mn-lt"/>
            </a:endParaRPr>
          </a:p>
        </p:txBody>
      </p:sp>
      <p:sp>
        <p:nvSpPr>
          <p:cNvPr id="6" name="スライド番号プレースホルダー 5"/>
          <p:cNvSpPr>
            <a:spLocks noGrp="1"/>
          </p:cNvSpPr>
          <p:nvPr>
            <p:ph type="sldNum" sz="quarter" idx="12"/>
          </p:nvPr>
        </p:nvSpPr>
        <p:spPr/>
        <p:txBody>
          <a:bodyPr/>
          <a:lstStyle/>
          <a:p>
            <a:fld id="{6BFA4D3C-9D3B-4ABA-8AC6-A18341B72507}" type="slidenum">
              <a:rPr kumimoji="1" lang="ja-JP" altLang="en-US" smtClean="0"/>
              <a:t>11</a:t>
            </a:fld>
            <a:endParaRPr kumimoji="1" lang="ja-JP" altLang="en-US" dirty="0"/>
          </a:p>
        </p:txBody>
      </p:sp>
      <p:sp>
        <p:nvSpPr>
          <p:cNvPr id="7" name="コンテンツ プレースホルダー 2"/>
          <p:cNvSpPr txBox="1">
            <a:spLocks/>
          </p:cNvSpPr>
          <p:nvPr/>
        </p:nvSpPr>
        <p:spPr>
          <a:xfrm>
            <a:off x="628650" y="1065665"/>
            <a:ext cx="8007348" cy="49577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00000"/>
              </a:lnSpc>
              <a:spcBef>
                <a:spcPts val="0"/>
              </a:spcBef>
            </a:pPr>
            <a:endParaRPr lang="en-US" altLang="ja-JP" sz="2000" dirty="0" smtClean="0">
              <a:sym typeface="Wingdings" panose="05000000000000000000" pitchFamily="2" charset="2"/>
            </a:endParaRPr>
          </a:p>
        </p:txBody>
      </p:sp>
      <p:graphicFrame>
        <p:nvGraphicFramePr>
          <p:cNvPr id="11" name="図表 10"/>
          <p:cNvGraphicFramePr/>
          <p:nvPr>
            <p:extLst>
              <p:ext uri="{D42A27DB-BD31-4B8C-83A1-F6EECF244321}">
                <p14:modId xmlns:p14="http://schemas.microsoft.com/office/powerpoint/2010/main" val="4088033190"/>
              </p:ext>
            </p:extLst>
          </p:nvPr>
        </p:nvGraphicFramePr>
        <p:xfrm>
          <a:off x="-32657" y="0"/>
          <a:ext cx="9176658" cy="230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コンテンツ プレースホルダー 2"/>
          <p:cNvSpPr txBox="1">
            <a:spLocks/>
          </p:cNvSpPr>
          <p:nvPr/>
        </p:nvSpPr>
        <p:spPr>
          <a:xfrm>
            <a:off x="628649" y="930729"/>
            <a:ext cx="7886701" cy="565581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spcBef>
                <a:spcPts val="0"/>
              </a:spcBef>
              <a:buNone/>
            </a:pPr>
            <a:r>
              <a:rPr lang="en-US" altLang="ja-JP" sz="2400" dirty="0" smtClean="0"/>
              <a:t>Provisioning service</a:t>
            </a:r>
          </a:p>
          <a:p>
            <a:pPr lvl="1">
              <a:lnSpc>
                <a:spcPct val="100000"/>
              </a:lnSpc>
              <a:spcBef>
                <a:spcPts val="0"/>
              </a:spcBef>
              <a:buFontTx/>
              <a:buChar char="-"/>
            </a:pPr>
            <a:r>
              <a:rPr lang="en-US" altLang="ja-JP" sz="2000" dirty="0" smtClean="0"/>
              <a:t>Functions of </a:t>
            </a:r>
            <a:r>
              <a:rPr lang="en-US" altLang="ja-JP" sz="2000" dirty="0"/>
              <a:t>direct use in </a:t>
            </a:r>
            <a:r>
              <a:rPr lang="en-US" altLang="ja-JP" sz="2000" dirty="0" smtClean="0"/>
              <a:t>daily </a:t>
            </a:r>
            <a:r>
              <a:rPr lang="en-US" altLang="ja-JP" sz="2000" dirty="0"/>
              <a:t>life (e.g. water, fish, </a:t>
            </a:r>
            <a:r>
              <a:rPr lang="en-US" altLang="ja-JP" sz="2000" dirty="0" smtClean="0"/>
              <a:t>crops): </a:t>
            </a:r>
          </a:p>
          <a:p>
            <a:pPr marL="342900" lvl="1" indent="0">
              <a:lnSpc>
                <a:spcPct val="100000"/>
              </a:lnSpc>
              <a:spcBef>
                <a:spcPts val="0"/>
              </a:spcBef>
              <a:buNone/>
            </a:pPr>
            <a:r>
              <a:rPr lang="en-US" altLang="ja-JP" sz="2000" dirty="0"/>
              <a:t> </a:t>
            </a:r>
            <a:r>
              <a:rPr lang="en-US" altLang="ja-JP" sz="2000" dirty="0" smtClean="0"/>
              <a:t>  </a:t>
            </a:r>
            <a:r>
              <a:rPr lang="en-US" altLang="ja-JP" sz="2000" dirty="0" smtClean="0">
                <a:sym typeface="Wingdings" panose="05000000000000000000" pitchFamily="2" charset="2"/>
              </a:rPr>
              <a:t> “i</a:t>
            </a:r>
            <a:r>
              <a:rPr lang="en-US" altLang="ja-JP" sz="2000" dirty="0" smtClean="0"/>
              <a:t>mportant”</a:t>
            </a:r>
          </a:p>
          <a:p>
            <a:pPr lvl="1">
              <a:lnSpc>
                <a:spcPct val="100000"/>
              </a:lnSpc>
              <a:spcBef>
                <a:spcPts val="0"/>
              </a:spcBef>
              <a:buFontTx/>
              <a:buChar char="-"/>
            </a:pPr>
            <a:r>
              <a:rPr lang="en-US" altLang="ja-JP" sz="2000" dirty="0" smtClean="0"/>
              <a:t>Functions </a:t>
            </a:r>
            <a:r>
              <a:rPr lang="en-US" altLang="ja-JP" sz="2000" dirty="0"/>
              <a:t>that are not </a:t>
            </a:r>
            <a:r>
              <a:rPr lang="en-US" altLang="ja-JP" sz="2000" dirty="0" smtClean="0"/>
              <a:t>often used</a:t>
            </a:r>
          </a:p>
          <a:p>
            <a:pPr marL="342900" lvl="1" indent="0">
              <a:lnSpc>
                <a:spcPct val="100000"/>
              </a:lnSpc>
              <a:spcBef>
                <a:spcPts val="0"/>
              </a:spcBef>
              <a:buNone/>
            </a:pPr>
            <a:r>
              <a:rPr lang="en-US" altLang="ja-JP" sz="2000" dirty="0"/>
              <a:t> </a:t>
            </a:r>
            <a:r>
              <a:rPr lang="en-US" altLang="ja-JP" sz="2000" dirty="0" smtClean="0"/>
              <a:t>  </a:t>
            </a:r>
            <a:r>
              <a:rPr lang="en-US" altLang="ja-JP" sz="2000" dirty="0" smtClean="0">
                <a:sym typeface="Wingdings" panose="05000000000000000000" pitchFamily="2" charset="2"/>
              </a:rPr>
              <a:t> </a:t>
            </a:r>
            <a:r>
              <a:rPr lang="en-US" altLang="ja-JP" sz="2000" dirty="0" smtClean="0"/>
              <a:t>“not close” and “less important”</a:t>
            </a:r>
          </a:p>
          <a:p>
            <a:pPr marL="342900" lvl="1" indent="0">
              <a:lnSpc>
                <a:spcPct val="100000"/>
              </a:lnSpc>
              <a:spcBef>
                <a:spcPts val="0"/>
              </a:spcBef>
              <a:buNone/>
            </a:pPr>
            <a:r>
              <a:rPr lang="en-US" altLang="ja-JP" sz="2000" dirty="0" smtClean="0"/>
              <a:t>   </a:t>
            </a:r>
            <a:r>
              <a:rPr lang="en-US" altLang="ja-JP" sz="2000" i="1" dirty="0" smtClean="0"/>
              <a:t>c.f</a:t>
            </a:r>
            <a:r>
              <a:rPr lang="en-US" altLang="ja-JP" sz="2000" i="1" dirty="0"/>
              <a:t>.</a:t>
            </a:r>
            <a:r>
              <a:rPr lang="en-US" altLang="ja-JP" sz="2000" dirty="0"/>
              <a:t> Millennium Ecosystem Assessment </a:t>
            </a:r>
            <a:r>
              <a:rPr lang="en-US" altLang="ja-JP" sz="2000" dirty="0" smtClean="0"/>
              <a:t>report</a:t>
            </a:r>
          </a:p>
          <a:p>
            <a:pPr lvl="1">
              <a:lnSpc>
                <a:spcPct val="100000"/>
              </a:lnSpc>
              <a:spcBef>
                <a:spcPts val="0"/>
              </a:spcBef>
            </a:pPr>
            <a:endParaRPr lang="en-US" altLang="ja-JP" sz="2400" dirty="0" smtClean="0"/>
          </a:p>
          <a:p>
            <a:pPr marL="0" indent="0">
              <a:lnSpc>
                <a:spcPct val="100000"/>
              </a:lnSpc>
              <a:spcBef>
                <a:spcPts val="0"/>
              </a:spcBef>
              <a:buNone/>
            </a:pPr>
            <a:r>
              <a:rPr lang="en-US" altLang="ja-JP" sz="2400" dirty="0" smtClean="0"/>
              <a:t>Regulating service</a:t>
            </a:r>
          </a:p>
          <a:p>
            <a:pPr lvl="1">
              <a:lnSpc>
                <a:spcPct val="100000"/>
              </a:lnSpc>
              <a:spcBef>
                <a:spcPts val="0"/>
              </a:spcBef>
              <a:buFontTx/>
              <a:buChar char="-"/>
            </a:pPr>
            <a:r>
              <a:rPr lang="en-US" altLang="ja-JP" sz="2000" dirty="0" smtClean="0"/>
              <a:t>Most of the functions</a:t>
            </a:r>
          </a:p>
          <a:p>
            <a:pPr marL="342900" lvl="1" indent="0">
              <a:lnSpc>
                <a:spcPct val="100000"/>
              </a:lnSpc>
              <a:spcBef>
                <a:spcPts val="0"/>
              </a:spcBef>
              <a:buNone/>
            </a:pPr>
            <a:r>
              <a:rPr lang="en-US" altLang="ja-JP" sz="2000" dirty="0"/>
              <a:t>  </a:t>
            </a:r>
            <a:r>
              <a:rPr lang="en-US" altLang="ja-JP" sz="2000" dirty="0" smtClean="0"/>
              <a:t> </a:t>
            </a:r>
            <a:r>
              <a:rPr lang="en-US" altLang="ja-JP" sz="2000" dirty="0" smtClean="0">
                <a:sym typeface="Wingdings" panose="05000000000000000000" pitchFamily="2" charset="2"/>
              </a:rPr>
              <a:t> </a:t>
            </a:r>
            <a:r>
              <a:rPr lang="en-US" altLang="ja-JP" sz="2000" dirty="0" smtClean="0"/>
              <a:t>“</a:t>
            </a:r>
            <a:r>
              <a:rPr lang="en-US" altLang="ja-JP" sz="2000" u="sng" dirty="0" smtClean="0"/>
              <a:t>important</a:t>
            </a:r>
            <a:r>
              <a:rPr lang="en-US" altLang="ja-JP" sz="2000" dirty="0" smtClean="0"/>
              <a:t>”</a:t>
            </a:r>
          </a:p>
          <a:p>
            <a:pPr lvl="1">
              <a:lnSpc>
                <a:spcPct val="100000"/>
              </a:lnSpc>
              <a:spcBef>
                <a:spcPts val="0"/>
              </a:spcBef>
              <a:buFontTx/>
              <a:buChar char="-"/>
            </a:pPr>
            <a:r>
              <a:rPr lang="en-US" altLang="ja-JP" sz="2000" dirty="0" smtClean="0"/>
              <a:t>Functions that are particularly related to disaster risk mitigation (flood mitigation capacity, climate mediation, buffer capacity)</a:t>
            </a:r>
          </a:p>
          <a:p>
            <a:pPr marL="342900" lvl="1" indent="0">
              <a:lnSpc>
                <a:spcPct val="100000"/>
              </a:lnSpc>
              <a:spcBef>
                <a:spcPts val="0"/>
              </a:spcBef>
              <a:buNone/>
            </a:pPr>
            <a:r>
              <a:rPr lang="en-US" altLang="ja-JP" sz="2000" dirty="0"/>
              <a:t> </a:t>
            </a:r>
            <a:r>
              <a:rPr lang="en-US" altLang="ja-JP" sz="2000" dirty="0" smtClean="0"/>
              <a:t>  </a:t>
            </a:r>
            <a:r>
              <a:rPr lang="en-US" altLang="ja-JP" sz="2000" dirty="0" smtClean="0">
                <a:sym typeface="Wingdings" panose="05000000000000000000" pitchFamily="2" charset="2"/>
              </a:rPr>
              <a:t> </a:t>
            </a:r>
            <a:r>
              <a:rPr lang="en-US" altLang="ja-JP" sz="2000" u="sng" dirty="0" smtClean="0"/>
              <a:t>“not close,” but “important”</a:t>
            </a:r>
          </a:p>
          <a:p>
            <a:pPr lvl="1">
              <a:lnSpc>
                <a:spcPct val="100000"/>
              </a:lnSpc>
              <a:spcBef>
                <a:spcPts val="0"/>
              </a:spcBef>
            </a:pPr>
            <a:endParaRPr lang="en-US" altLang="ja-JP" sz="2400" dirty="0" smtClean="0"/>
          </a:p>
          <a:p>
            <a:pPr marL="0" indent="0">
              <a:lnSpc>
                <a:spcPct val="100000"/>
              </a:lnSpc>
              <a:spcBef>
                <a:spcPts val="0"/>
              </a:spcBef>
              <a:buNone/>
            </a:pPr>
            <a:r>
              <a:rPr lang="en-US" altLang="ja-JP" sz="2400" dirty="0" smtClean="0"/>
              <a:t>Culture service </a:t>
            </a:r>
          </a:p>
          <a:p>
            <a:pPr lvl="1">
              <a:lnSpc>
                <a:spcPct val="100000"/>
              </a:lnSpc>
              <a:spcBef>
                <a:spcPts val="0"/>
              </a:spcBef>
              <a:buFontTx/>
              <a:buChar char="-"/>
            </a:pPr>
            <a:r>
              <a:rPr lang="en-US" altLang="ja-JP" sz="2000" dirty="0" smtClean="0"/>
              <a:t>Many of the functions</a:t>
            </a:r>
          </a:p>
          <a:p>
            <a:pPr marL="342900" lvl="1" indent="0">
              <a:lnSpc>
                <a:spcPct val="100000"/>
              </a:lnSpc>
              <a:spcBef>
                <a:spcPts val="0"/>
              </a:spcBef>
              <a:buNone/>
            </a:pPr>
            <a:r>
              <a:rPr lang="en-US" altLang="ja-JP" sz="2000" dirty="0"/>
              <a:t> </a:t>
            </a:r>
            <a:r>
              <a:rPr lang="en-US" altLang="ja-JP" sz="2000" dirty="0" smtClean="0"/>
              <a:t>  </a:t>
            </a:r>
            <a:r>
              <a:rPr lang="en-US" altLang="ja-JP" sz="2000" dirty="0" smtClean="0">
                <a:sym typeface="Wingdings" panose="05000000000000000000" pitchFamily="2" charset="2"/>
              </a:rPr>
              <a:t> </a:t>
            </a:r>
            <a:r>
              <a:rPr lang="en-US" altLang="ja-JP" sz="2000" dirty="0" smtClean="0"/>
              <a:t>“less important” but “close”</a:t>
            </a:r>
          </a:p>
        </p:txBody>
      </p:sp>
    </p:spTree>
    <p:extLst>
      <p:ext uri="{BB962C8B-B14F-4D97-AF65-F5344CB8AC3E}">
        <p14:creationId xmlns:p14="http://schemas.microsoft.com/office/powerpoint/2010/main" val="1016130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10347" y="1243692"/>
            <a:ext cx="2909257" cy="334587"/>
          </a:xfrm>
          <a:prstGeom prst="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628650" y="365126"/>
            <a:ext cx="7886700" cy="565603"/>
          </a:xfrm>
        </p:spPr>
        <p:txBody>
          <a:bodyPr/>
          <a:lstStyle/>
          <a:p>
            <a:r>
              <a:rPr kumimoji="1" lang="en-US" altLang="ja-JP" b="1" dirty="0" smtClean="0">
                <a:latin typeface="+mn-lt"/>
              </a:rPr>
              <a:t>Results (presentation and discussion)</a:t>
            </a:r>
            <a:endParaRPr kumimoji="1" lang="ja-JP" altLang="en-US" b="1" dirty="0">
              <a:latin typeface="+mn-lt"/>
            </a:endParaRPr>
          </a:p>
        </p:txBody>
      </p:sp>
      <p:sp>
        <p:nvSpPr>
          <p:cNvPr id="6" name="スライド番号プレースホルダー 5"/>
          <p:cNvSpPr>
            <a:spLocks noGrp="1"/>
          </p:cNvSpPr>
          <p:nvPr>
            <p:ph type="sldNum" sz="quarter" idx="12"/>
          </p:nvPr>
        </p:nvSpPr>
        <p:spPr/>
        <p:txBody>
          <a:bodyPr/>
          <a:lstStyle/>
          <a:p>
            <a:fld id="{6BFA4D3C-9D3B-4ABA-8AC6-A18341B72507}" type="slidenum">
              <a:rPr kumimoji="1" lang="ja-JP" altLang="en-US" smtClean="0"/>
              <a:t>12</a:t>
            </a:fld>
            <a:endParaRPr kumimoji="1" lang="ja-JP" altLang="en-US" dirty="0"/>
          </a:p>
        </p:txBody>
      </p:sp>
      <p:graphicFrame>
        <p:nvGraphicFramePr>
          <p:cNvPr id="11" name="図表 10"/>
          <p:cNvGraphicFramePr/>
          <p:nvPr>
            <p:extLst>
              <p:ext uri="{D42A27DB-BD31-4B8C-83A1-F6EECF244321}">
                <p14:modId xmlns:p14="http://schemas.microsoft.com/office/powerpoint/2010/main" val="4281771056"/>
              </p:ext>
            </p:extLst>
          </p:nvPr>
        </p:nvGraphicFramePr>
        <p:xfrm>
          <a:off x="-1" y="0"/>
          <a:ext cx="9144001" cy="230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コンテンツ プレースホルダー 2"/>
          <p:cNvSpPr>
            <a:spLocks noGrp="1"/>
          </p:cNvSpPr>
          <p:nvPr>
            <p:ph idx="1"/>
          </p:nvPr>
        </p:nvSpPr>
        <p:spPr>
          <a:xfrm>
            <a:off x="628650" y="1197204"/>
            <a:ext cx="7886700" cy="1890379"/>
          </a:xfrm>
        </p:spPr>
        <p:txBody>
          <a:bodyPr>
            <a:noAutofit/>
          </a:bodyPr>
          <a:lstStyle/>
          <a:p>
            <a:pPr>
              <a:spcBef>
                <a:spcPts val="1200"/>
              </a:spcBef>
            </a:pPr>
            <a:r>
              <a:rPr lang="en-US" altLang="ja-JP" sz="2400" dirty="0" smtClean="0"/>
              <a:t>Regulating service</a:t>
            </a:r>
          </a:p>
          <a:p>
            <a:pPr marL="342900" lvl="1" indent="0">
              <a:spcBef>
                <a:spcPts val="1200"/>
              </a:spcBef>
              <a:buNone/>
            </a:pPr>
            <a:r>
              <a:rPr lang="en-US" altLang="ja-JP" sz="2000" dirty="0"/>
              <a:t> e.g. Flood/drought control, Buffer zone, Climate mediation </a:t>
            </a:r>
            <a:endParaRPr lang="en-US" altLang="ja-JP" sz="2000" dirty="0" smtClean="0"/>
          </a:p>
          <a:p>
            <a:pPr lvl="1">
              <a:spcBef>
                <a:spcPts val="1200"/>
              </a:spcBef>
              <a:buFontTx/>
              <a:buChar char="-"/>
            </a:pPr>
            <a:r>
              <a:rPr lang="en-US" altLang="ja-JP" sz="2000" dirty="0" smtClean="0"/>
              <a:t>“Important” and “</a:t>
            </a:r>
            <a:r>
              <a:rPr lang="en-US" altLang="ja-JP" sz="2000" dirty="0"/>
              <a:t>not </a:t>
            </a:r>
            <a:r>
              <a:rPr lang="en-US" altLang="ja-JP" sz="2000" dirty="0" smtClean="0"/>
              <a:t>close” </a:t>
            </a:r>
          </a:p>
          <a:p>
            <a:pPr lvl="1">
              <a:spcBef>
                <a:spcPts val="1200"/>
              </a:spcBef>
              <a:buFontTx/>
              <a:buChar char="-"/>
            </a:pPr>
            <a:r>
              <a:rPr lang="en-US" altLang="ja-JP" sz="2000" dirty="0" smtClean="0"/>
              <a:t>Why “not close”?   </a:t>
            </a:r>
            <a:r>
              <a:rPr lang="en-US" altLang="ja-JP" sz="2000" dirty="0" smtClean="0">
                <a:sym typeface="Wingdings" panose="05000000000000000000" pitchFamily="2" charset="2"/>
              </a:rPr>
              <a:t> </a:t>
            </a:r>
            <a:r>
              <a:rPr lang="en-US" altLang="ja-JP" sz="2000" dirty="0" smtClean="0"/>
              <a:t>Too large or too abstract to see</a:t>
            </a:r>
          </a:p>
          <a:p>
            <a:pPr lvl="1">
              <a:spcBef>
                <a:spcPts val="1200"/>
              </a:spcBef>
              <a:buFontTx/>
              <a:buChar char="-"/>
            </a:pPr>
            <a:endParaRPr lang="en-US" altLang="ja-JP" sz="2000" dirty="0" smtClean="0"/>
          </a:p>
          <a:p>
            <a:pPr lvl="1">
              <a:spcBef>
                <a:spcPts val="1200"/>
              </a:spcBef>
              <a:buFontTx/>
              <a:buChar char="-"/>
            </a:pPr>
            <a:endParaRPr lang="en-US" altLang="ja-JP" sz="2000" dirty="0"/>
          </a:p>
          <a:p>
            <a:pPr lvl="1">
              <a:spcBef>
                <a:spcPts val="1200"/>
              </a:spcBef>
              <a:buFontTx/>
              <a:buChar char="-"/>
            </a:pPr>
            <a:endParaRPr lang="en-US" altLang="ja-JP" sz="2000" dirty="0" smtClean="0"/>
          </a:p>
          <a:p>
            <a:pPr lvl="1">
              <a:spcBef>
                <a:spcPts val="1200"/>
              </a:spcBef>
              <a:buFontTx/>
              <a:buChar char="-"/>
            </a:pPr>
            <a:endParaRPr lang="en-US" altLang="ja-JP" sz="2000" dirty="0"/>
          </a:p>
          <a:p>
            <a:pPr lvl="1">
              <a:spcBef>
                <a:spcPts val="1200"/>
              </a:spcBef>
              <a:buFontTx/>
              <a:buChar char="-"/>
            </a:pPr>
            <a:endParaRPr lang="en-US" altLang="ja-JP" sz="2000" dirty="0" smtClean="0"/>
          </a:p>
          <a:p>
            <a:pPr lvl="1">
              <a:spcBef>
                <a:spcPts val="1200"/>
              </a:spcBef>
              <a:buFontTx/>
              <a:buChar char="-"/>
            </a:pPr>
            <a:endParaRPr lang="en-US" altLang="ja-JP" sz="2000" dirty="0"/>
          </a:p>
          <a:p>
            <a:pPr lvl="1">
              <a:spcBef>
                <a:spcPts val="1200"/>
              </a:spcBef>
              <a:buFontTx/>
              <a:buChar char="-"/>
            </a:pPr>
            <a:endParaRPr lang="en-US" altLang="ja-JP" sz="2000" dirty="0" smtClean="0"/>
          </a:p>
        </p:txBody>
      </p:sp>
      <p:sp>
        <p:nvSpPr>
          <p:cNvPr id="3" name="角丸四角形 2"/>
          <p:cNvSpPr/>
          <p:nvPr/>
        </p:nvSpPr>
        <p:spPr>
          <a:xfrm>
            <a:off x="961901" y="3354058"/>
            <a:ext cx="6982692" cy="679245"/>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ja-JP" sz="2000" dirty="0">
                <a:solidFill>
                  <a:schemeClr val="tx1"/>
                </a:solidFill>
              </a:rPr>
              <a:t>“</a:t>
            </a:r>
            <a:r>
              <a:rPr lang="en-US" altLang="ja-JP" sz="2000" b="1" dirty="0">
                <a:solidFill>
                  <a:schemeClr val="tx1"/>
                </a:solidFill>
              </a:rPr>
              <a:t>Important</a:t>
            </a:r>
            <a:r>
              <a:rPr lang="en-US" altLang="ja-JP" sz="2000" dirty="0" smtClean="0">
                <a:solidFill>
                  <a:schemeClr val="tx1"/>
                </a:solidFill>
              </a:rPr>
              <a:t>” = </a:t>
            </a:r>
            <a:r>
              <a:rPr lang="en-US" altLang="ja-JP" sz="2000" dirty="0">
                <a:solidFill>
                  <a:schemeClr val="tx1"/>
                </a:solidFill>
              </a:rPr>
              <a:t>Need a strategy to </a:t>
            </a:r>
            <a:r>
              <a:rPr lang="en-US" altLang="ja-JP" sz="2000" dirty="0" smtClean="0">
                <a:solidFill>
                  <a:schemeClr val="tx1"/>
                </a:solidFill>
              </a:rPr>
              <a:t>conserve/protect</a:t>
            </a:r>
            <a:endParaRPr lang="en-US" altLang="ja-JP" sz="2000" dirty="0">
              <a:solidFill>
                <a:schemeClr val="tx1"/>
              </a:solidFill>
            </a:endParaRPr>
          </a:p>
        </p:txBody>
      </p:sp>
      <p:sp>
        <p:nvSpPr>
          <p:cNvPr id="10" name="角丸四角形 9"/>
          <p:cNvSpPr/>
          <p:nvPr/>
        </p:nvSpPr>
        <p:spPr>
          <a:xfrm>
            <a:off x="961901" y="4299778"/>
            <a:ext cx="6982692" cy="708388"/>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ja-JP" sz="2000" dirty="0">
                <a:solidFill>
                  <a:schemeClr val="tx1"/>
                </a:solidFill>
              </a:rPr>
              <a:t>“</a:t>
            </a:r>
            <a:r>
              <a:rPr lang="en-US" altLang="ja-JP" sz="2000" b="1" dirty="0">
                <a:solidFill>
                  <a:schemeClr val="tx1"/>
                </a:solidFill>
              </a:rPr>
              <a:t>Not close as it is too large</a:t>
            </a:r>
            <a:r>
              <a:rPr lang="en-US" altLang="ja-JP" sz="2000" dirty="0">
                <a:solidFill>
                  <a:schemeClr val="tx1"/>
                </a:solidFill>
              </a:rPr>
              <a:t>” </a:t>
            </a:r>
            <a:r>
              <a:rPr lang="en-US" altLang="ja-JP" sz="2000" dirty="0" smtClean="0">
                <a:solidFill>
                  <a:schemeClr val="tx1"/>
                </a:solidFill>
              </a:rPr>
              <a:t>= Protect/Conserve what?</a:t>
            </a:r>
          </a:p>
        </p:txBody>
      </p:sp>
      <p:sp>
        <p:nvSpPr>
          <p:cNvPr id="5" name="下矢印 4"/>
          <p:cNvSpPr/>
          <p:nvPr/>
        </p:nvSpPr>
        <p:spPr>
          <a:xfrm>
            <a:off x="4286993" y="4033303"/>
            <a:ext cx="391885" cy="266475"/>
          </a:xfrm>
          <a:prstGeom prst="downArrow">
            <a:avLst/>
          </a:prstGeom>
          <a:solidFill>
            <a:srgbClr val="A9D18E"/>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961901" y="5274641"/>
            <a:ext cx="6982692" cy="708388"/>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ja-JP" sz="2000" dirty="0" smtClean="0">
                <a:solidFill>
                  <a:schemeClr val="tx1"/>
                </a:solidFill>
              </a:rPr>
              <a:t>Need </a:t>
            </a:r>
            <a:r>
              <a:rPr lang="en-US" altLang="ja-JP" sz="2000" dirty="0">
                <a:solidFill>
                  <a:schemeClr val="tx1"/>
                </a:solidFill>
              </a:rPr>
              <a:t>to know what natural environment we have had nearby</a:t>
            </a:r>
          </a:p>
        </p:txBody>
      </p:sp>
      <p:sp>
        <p:nvSpPr>
          <p:cNvPr id="13" name="下矢印 12"/>
          <p:cNvSpPr/>
          <p:nvPr/>
        </p:nvSpPr>
        <p:spPr>
          <a:xfrm>
            <a:off x="4286993" y="5008165"/>
            <a:ext cx="391885" cy="266475"/>
          </a:xfrm>
          <a:prstGeom prst="downArrow">
            <a:avLst/>
          </a:prstGeom>
          <a:solidFill>
            <a:srgbClr val="A9D18E"/>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48477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830286" y="1065665"/>
            <a:ext cx="3104638" cy="344981"/>
          </a:xfrm>
          <a:prstGeom prst="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628650" y="365126"/>
            <a:ext cx="7886700" cy="565603"/>
          </a:xfrm>
        </p:spPr>
        <p:txBody>
          <a:bodyPr/>
          <a:lstStyle/>
          <a:p>
            <a:r>
              <a:rPr kumimoji="1" lang="en-US" altLang="ja-JP" b="1" dirty="0" smtClean="0">
                <a:latin typeface="+mn-lt"/>
              </a:rPr>
              <a:t>Discussion</a:t>
            </a:r>
            <a:endParaRPr kumimoji="1" lang="ja-JP" altLang="en-US" b="1" dirty="0">
              <a:latin typeface="+mn-lt"/>
            </a:endParaRPr>
          </a:p>
        </p:txBody>
      </p:sp>
      <p:sp>
        <p:nvSpPr>
          <p:cNvPr id="6" name="スライド番号プレースホルダー 5"/>
          <p:cNvSpPr>
            <a:spLocks noGrp="1"/>
          </p:cNvSpPr>
          <p:nvPr>
            <p:ph type="sldNum" sz="quarter" idx="12"/>
          </p:nvPr>
        </p:nvSpPr>
        <p:spPr/>
        <p:txBody>
          <a:bodyPr/>
          <a:lstStyle/>
          <a:p>
            <a:fld id="{6BFA4D3C-9D3B-4ABA-8AC6-A18341B72507}" type="slidenum">
              <a:rPr kumimoji="1" lang="ja-JP" altLang="en-US" smtClean="0"/>
              <a:t>13</a:t>
            </a:fld>
            <a:endParaRPr kumimoji="1" lang="ja-JP" altLang="en-US"/>
          </a:p>
        </p:txBody>
      </p:sp>
      <p:sp>
        <p:nvSpPr>
          <p:cNvPr id="7" name="コンテンツ プレースホルダー 2"/>
          <p:cNvSpPr txBox="1">
            <a:spLocks/>
          </p:cNvSpPr>
          <p:nvPr/>
        </p:nvSpPr>
        <p:spPr>
          <a:xfrm>
            <a:off x="2177143" y="1064413"/>
            <a:ext cx="4441372" cy="1403016"/>
          </a:xfrm>
          <a:prstGeom prst="rect">
            <a:avLst/>
          </a:prstGeom>
          <a:ln>
            <a:solidFill>
              <a:srgbClr val="70AD47"/>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ct val="100000"/>
              </a:lnSpc>
              <a:spcBef>
                <a:spcPts val="600"/>
              </a:spcBef>
              <a:buNone/>
            </a:pPr>
            <a:r>
              <a:rPr lang="en-US" altLang="ja-JP" sz="2000" dirty="0" smtClean="0">
                <a:sym typeface="Wingdings" panose="05000000000000000000" pitchFamily="2" charset="2"/>
              </a:rPr>
              <a:t>Regulating service functions</a:t>
            </a:r>
          </a:p>
          <a:p>
            <a:pPr marL="261938" lvl="1" algn="ctr">
              <a:lnSpc>
                <a:spcPct val="100000"/>
              </a:lnSpc>
              <a:spcBef>
                <a:spcPts val="600"/>
              </a:spcBef>
              <a:buFontTx/>
              <a:buChar char="-"/>
            </a:pPr>
            <a:r>
              <a:rPr lang="en-US" altLang="ja-JP" sz="2000" dirty="0" smtClean="0">
                <a:sym typeface="Wingdings" panose="05000000000000000000" pitchFamily="2" charset="2"/>
              </a:rPr>
              <a:t>Flood mitigation capacity</a:t>
            </a:r>
          </a:p>
          <a:p>
            <a:pPr marL="261938" lvl="1" algn="ctr">
              <a:lnSpc>
                <a:spcPct val="100000"/>
              </a:lnSpc>
              <a:spcBef>
                <a:spcPts val="0"/>
              </a:spcBef>
              <a:buFontTx/>
              <a:buChar char="-"/>
            </a:pPr>
            <a:r>
              <a:rPr lang="en-US" altLang="ja-JP" sz="2000" dirty="0" smtClean="0">
                <a:sym typeface="Wingdings" panose="05000000000000000000" pitchFamily="2" charset="2"/>
              </a:rPr>
              <a:t>Climate mediation</a:t>
            </a:r>
          </a:p>
          <a:p>
            <a:pPr marL="261938" lvl="1" algn="ctr">
              <a:lnSpc>
                <a:spcPct val="100000"/>
              </a:lnSpc>
              <a:spcBef>
                <a:spcPts val="0"/>
              </a:spcBef>
              <a:buFontTx/>
              <a:buChar char="-"/>
            </a:pPr>
            <a:r>
              <a:rPr lang="en-US" altLang="ja-JP" sz="2000" dirty="0" smtClean="0">
                <a:sym typeface="Wingdings" panose="05000000000000000000" pitchFamily="2" charset="2"/>
              </a:rPr>
              <a:t>Ecotone buffer capacity </a:t>
            </a:r>
          </a:p>
        </p:txBody>
      </p:sp>
      <p:graphicFrame>
        <p:nvGraphicFramePr>
          <p:cNvPr id="11" name="図表 10"/>
          <p:cNvGraphicFramePr/>
          <p:nvPr>
            <p:extLst>
              <p:ext uri="{D42A27DB-BD31-4B8C-83A1-F6EECF244321}">
                <p14:modId xmlns:p14="http://schemas.microsoft.com/office/powerpoint/2010/main" val="1857848861"/>
              </p:ext>
            </p:extLst>
          </p:nvPr>
        </p:nvGraphicFramePr>
        <p:xfrm>
          <a:off x="-32657" y="0"/>
          <a:ext cx="9176658" cy="230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 name="四角形吹き出し 42"/>
          <p:cNvSpPr/>
          <p:nvPr/>
        </p:nvSpPr>
        <p:spPr>
          <a:xfrm>
            <a:off x="628650" y="4165485"/>
            <a:ext cx="3420836" cy="2190866"/>
          </a:xfrm>
          <a:prstGeom prst="wedgeRectCallout">
            <a:avLst>
              <a:gd name="adj1" fmla="val -19125"/>
              <a:gd name="adj2" fmla="val -26310"/>
            </a:avLst>
          </a:prstGeom>
          <a:solidFill>
            <a:schemeClr val="bg1"/>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buFont typeface="Arial" panose="020B0604020202020204" pitchFamily="34" charset="0"/>
              <a:buChar char="•"/>
            </a:pPr>
            <a:r>
              <a:rPr lang="en-US" altLang="ja-JP" sz="2000" dirty="0" smtClean="0">
                <a:solidFill>
                  <a:schemeClr val="tx1"/>
                </a:solidFill>
              </a:rPr>
              <a:t>Regulating service functions woul</a:t>
            </a:r>
            <a:r>
              <a:rPr kumimoji="1" lang="en-US" altLang="ja-JP" sz="2000" dirty="0" smtClean="0">
                <a:solidFill>
                  <a:schemeClr val="tx1"/>
                </a:solidFill>
              </a:rPr>
              <a:t>d be effective </a:t>
            </a:r>
            <a:r>
              <a:rPr lang="en-US" altLang="ja-JP" sz="2000" dirty="0" smtClean="0">
                <a:solidFill>
                  <a:schemeClr val="tx1"/>
                </a:solidFill>
              </a:rPr>
              <a:t>contents to be employed for awareness-raising of local environment.</a:t>
            </a:r>
            <a:endParaRPr kumimoji="1" lang="ja-JP" altLang="en-US" sz="2000" dirty="0">
              <a:solidFill>
                <a:schemeClr val="tx1"/>
              </a:solidFill>
            </a:endParaRPr>
          </a:p>
        </p:txBody>
      </p:sp>
      <p:sp>
        <p:nvSpPr>
          <p:cNvPr id="14" name="角丸四角形 13"/>
          <p:cNvSpPr/>
          <p:nvPr/>
        </p:nvSpPr>
        <p:spPr>
          <a:xfrm>
            <a:off x="628650" y="2833212"/>
            <a:ext cx="3420836" cy="895790"/>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ja-JP" sz="2000" dirty="0">
                <a:solidFill>
                  <a:schemeClr val="tx1"/>
                </a:solidFill>
              </a:rPr>
              <a:t>“</a:t>
            </a:r>
            <a:r>
              <a:rPr lang="en-US" altLang="ja-JP" sz="2000" b="1" dirty="0">
                <a:solidFill>
                  <a:schemeClr val="tx1"/>
                </a:solidFill>
              </a:rPr>
              <a:t>Important</a:t>
            </a:r>
            <a:r>
              <a:rPr lang="en-US" altLang="ja-JP" sz="2000" dirty="0" smtClean="0">
                <a:solidFill>
                  <a:schemeClr val="tx1"/>
                </a:solidFill>
              </a:rPr>
              <a:t>”= </a:t>
            </a:r>
            <a:r>
              <a:rPr lang="en-US" altLang="ja-JP" sz="2000" dirty="0">
                <a:solidFill>
                  <a:schemeClr val="tx1"/>
                </a:solidFill>
              </a:rPr>
              <a:t>Need a strategy to </a:t>
            </a:r>
            <a:r>
              <a:rPr lang="en-US" altLang="ja-JP" sz="2000" dirty="0" smtClean="0">
                <a:solidFill>
                  <a:schemeClr val="tx1"/>
                </a:solidFill>
              </a:rPr>
              <a:t>conserve/protect</a:t>
            </a:r>
            <a:endParaRPr lang="en-US" altLang="ja-JP" sz="2000" dirty="0">
              <a:solidFill>
                <a:schemeClr val="tx1"/>
              </a:solidFill>
            </a:endParaRPr>
          </a:p>
        </p:txBody>
      </p:sp>
      <p:sp>
        <p:nvSpPr>
          <p:cNvPr id="16" name="角丸四角形 15"/>
          <p:cNvSpPr/>
          <p:nvPr/>
        </p:nvSpPr>
        <p:spPr>
          <a:xfrm>
            <a:off x="4412343" y="2830286"/>
            <a:ext cx="4310742" cy="898716"/>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ja-JP" sz="2000" dirty="0">
                <a:solidFill>
                  <a:schemeClr val="tx1"/>
                </a:solidFill>
              </a:rPr>
              <a:t>“</a:t>
            </a:r>
            <a:r>
              <a:rPr lang="en-US" altLang="ja-JP" sz="2000" b="1" dirty="0">
                <a:solidFill>
                  <a:schemeClr val="tx1"/>
                </a:solidFill>
              </a:rPr>
              <a:t>Not close as it is too large</a:t>
            </a:r>
            <a:r>
              <a:rPr lang="en-US" altLang="ja-JP" sz="2000" dirty="0" smtClean="0">
                <a:solidFill>
                  <a:schemeClr val="tx1"/>
                </a:solidFill>
              </a:rPr>
              <a:t>”</a:t>
            </a:r>
          </a:p>
          <a:p>
            <a:pPr marL="0" lvl="1" algn="ctr"/>
            <a:r>
              <a:rPr lang="en-US" altLang="ja-JP" sz="2000" dirty="0" smtClean="0">
                <a:solidFill>
                  <a:schemeClr val="tx1"/>
                </a:solidFill>
              </a:rPr>
              <a:t>= Protect/Conserve what?</a:t>
            </a:r>
          </a:p>
        </p:txBody>
      </p:sp>
      <p:sp>
        <p:nvSpPr>
          <p:cNvPr id="18" name="下矢印 17"/>
          <p:cNvSpPr/>
          <p:nvPr/>
        </p:nvSpPr>
        <p:spPr>
          <a:xfrm>
            <a:off x="2143126" y="3729002"/>
            <a:ext cx="391885" cy="395924"/>
          </a:xfrm>
          <a:prstGeom prst="downArrow">
            <a:avLst/>
          </a:prstGeom>
          <a:solidFill>
            <a:srgbClr val="A9D18E"/>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6297291" y="3736011"/>
            <a:ext cx="391885" cy="395924"/>
          </a:xfrm>
          <a:prstGeom prst="downArrow">
            <a:avLst/>
          </a:prstGeom>
          <a:solidFill>
            <a:srgbClr val="A9D18E"/>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吹き出し 19"/>
          <p:cNvSpPr/>
          <p:nvPr/>
        </p:nvSpPr>
        <p:spPr>
          <a:xfrm>
            <a:off x="4412343" y="4165485"/>
            <a:ext cx="4310742" cy="1074172"/>
          </a:xfrm>
          <a:prstGeom prst="wedgeRectCallout">
            <a:avLst>
              <a:gd name="adj1" fmla="val -19125"/>
              <a:gd name="adj2" fmla="val -26310"/>
            </a:avLst>
          </a:prstGeom>
          <a:solidFill>
            <a:schemeClr val="bg1"/>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buFont typeface="Arial" panose="020B0604020202020204" pitchFamily="34" charset="0"/>
              <a:buChar char="•"/>
            </a:pPr>
            <a:r>
              <a:rPr lang="en-US" altLang="ja-JP" sz="2000" dirty="0" smtClean="0">
                <a:solidFill>
                  <a:schemeClr val="tx1"/>
                </a:solidFill>
              </a:rPr>
              <a:t>Tangible environment of regulating service function that exist in the area</a:t>
            </a:r>
            <a:endParaRPr kumimoji="1" lang="ja-JP" altLang="en-US" sz="2000" dirty="0">
              <a:solidFill>
                <a:schemeClr val="tx1"/>
              </a:solidFill>
            </a:endParaRPr>
          </a:p>
        </p:txBody>
      </p:sp>
      <p:sp>
        <p:nvSpPr>
          <p:cNvPr id="21" name="四角形吹き出し 20"/>
          <p:cNvSpPr/>
          <p:nvPr/>
        </p:nvSpPr>
        <p:spPr>
          <a:xfrm>
            <a:off x="4412343" y="5282179"/>
            <a:ext cx="4310742" cy="1074172"/>
          </a:xfrm>
          <a:prstGeom prst="wedgeRectCallout">
            <a:avLst>
              <a:gd name="adj1" fmla="val -19125"/>
              <a:gd name="adj2" fmla="val -26310"/>
            </a:avLst>
          </a:prstGeom>
          <a:solidFill>
            <a:schemeClr val="bg1"/>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buFont typeface="Arial" panose="020B0604020202020204" pitchFamily="34" charset="0"/>
              <a:buChar char="•"/>
            </a:pPr>
            <a:r>
              <a:rPr lang="en-US" altLang="ja-JP" sz="2000" dirty="0">
                <a:solidFill>
                  <a:schemeClr val="tx1"/>
                </a:solidFill>
                <a:sym typeface="Wingdings" panose="05000000000000000000" pitchFamily="2" charset="2"/>
              </a:rPr>
              <a:t>Historical </a:t>
            </a:r>
            <a:r>
              <a:rPr lang="en-US" altLang="ja-JP" sz="2000" dirty="0" smtClean="0">
                <a:solidFill>
                  <a:schemeClr val="tx1"/>
                </a:solidFill>
                <a:sym typeface="Wingdings" panose="05000000000000000000" pitchFamily="2" charset="2"/>
              </a:rPr>
              <a:t>disaster experience</a:t>
            </a:r>
          </a:p>
          <a:p>
            <a:pPr marL="174625" indent="-174625">
              <a:buFont typeface="Arial" panose="020B0604020202020204" pitchFamily="34" charset="0"/>
              <a:buChar char="•"/>
            </a:pPr>
            <a:r>
              <a:rPr lang="en-US" altLang="ja-JP" sz="2000" dirty="0" smtClean="0">
                <a:solidFill>
                  <a:schemeClr val="tx1"/>
                </a:solidFill>
                <a:sym typeface="Wingdings" panose="05000000000000000000" pitchFamily="2" charset="2"/>
              </a:rPr>
              <a:t>Accumulation </a:t>
            </a:r>
            <a:r>
              <a:rPr lang="en-US" altLang="ja-JP" sz="2000" dirty="0">
                <a:solidFill>
                  <a:schemeClr val="tx1"/>
                </a:solidFill>
                <a:sym typeface="Wingdings" panose="05000000000000000000" pitchFamily="2" charset="2"/>
              </a:rPr>
              <a:t>of natural </a:t>
            </a:r>
            <a:r>
              <a:rPr lang="en-US" altLang="ja-JP" sz="2000" dirty="0" smtClean="0">
                <a:solidFill>
                  <a:schemeClr val="tx1"/>
                </a:solidFill>
                <a:sym typeface="Wingdings" panose="05000000000000000000" pitchFamily="2" charset="2"/>
              </a:rPr>
              <a:t>events</a:t>
            </a:r>
          </a:p>
          <a:p>
            <a:pPr marL="174625" indent="-174625">
              <a:buFont typeface="Arial" panose="020B0604020202020204" pitchFamily="34" charset="0"/>
              <a:buChar char="•"/>
            </a:pPr>
            <a:r>
              <a:rPr kumimoji="1" lang="en-US" altLang="ja-JP" sz="2000" dirty="0" smtClean="0">
                <a:solidFill>
                  <a:schemeClr val="tx1"/>
                </a:solidFill>
                <a:sym typeface="Wingdings" panose="05000000000000000000" pitchFamily="2" charset="2"/>
              </a:rPr>
              <a:t>Local area names</a:t>
            </a:r>
            <a:endParaRPr kumimoji="1" lang="ja-JP" altLang="en-US" sz="2000" dirty="0">
              <a:solidFill>
                <a:schemeClr val="tx1"/>
              </a:solidFill>
            </a:endParaRPr>
          </a:p>
        </p:txBody>
      </p:sp>
    </p:spTree>
    <p:extLst>
      <p:ext uri="{BB962C8B-B14F-4D97-AF65-F5344CB8AC3E}">
        <p14:creationId xmlns:p14="http://schemas.microsoft.com/office/powerpoint/2010/main" val="580430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アーチ 42"/>
          <p:cNvSpPr/>
          <p:nvPr/>
        </p:nvSpPr>
        <p:spPr>
          <a:xfrm rot="5400000" flipV="1">
            <a:off x="2740416" y="4262680"/>
            <a:ext cx="1340265" cy="1230081"/>
          </a:xfrm>
          <a:prstGeom prst="blockArc">
            <a:avLst>
              <a:gd name="adj1" fmla="val 10800000"/>
              <a:gd name="adj2" fmla="val 79564"/>
              <a:gd name="adj3" fmla="val 5363"/>
            </a:avLst>
          </a:prstGeom>
          <a:solidFill>
            <a:srgbClr val="8CFC1C"/>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アーチ 41"/>
          <p:cNvSpPr/>
          <p:nvPr/>
        </p:nvSpPr>
        <p:spPr>
          <a:xfrm rot="5400000" flipV="1">
            <a:off x="2588043" y="2865288"/>
            <a:ext cx="1681528" cy="1263977"/>
          </a:xfrm>
          <a:prstGeom prst="blockArc">
            <a:avLst>
              <a:gd name="adj1" fmla="val 10800000"/>
              <a:gd name="adj2" fmla="val 79564"/>
              <a:gd name="adj3" fmla="val 5363"/>
            </a:avLst>
          </a:prstGeom>
          <a:solidFill>
            <a:srgbClr val="8CFC1C"/>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アーチ 40"/>
          <p:cNvSpPr/>
          <p:nvPr/>
        </p:nvSpPr>
        <p:spPr>
          <a:xfrm rot="5400000" flipV="1">
            <a:off x="2753518" y="1513990"/>
            <a:ext cx="1370031" cy="1244519"/>
          </a:xfrm>
          <a:prstGeom prst="blockArc">
            <a:avLst>
              <a:gd name="adj1" fmla="val 10800000"/>
              <a:gd name="adj2" fmla="val 79564"/>
              <a:gd name="adj3" fmla="val 5363"/>
            </a:avLst>
          </a:prstGeom>
          <a:solidFill>
            <a:srgbClr val="8CFC1C"/>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台形 30"/>
          <p:cNvSpPr/>
          <p:nvPr/>
        </p:nvSpPr>
        <p:spPr>
          <a:xfrm>
            <a:off x="5223062" y="3980161"/>
            <a:ext cx="3059238" cy="617194"/>
          </a:xfrm>
          <a:prstGeom prst="trapezoid">
            <a:avLst>
              <a:gd name="adj" fmla="val 51533"/>
            </a:avLst>
          </a:prstGeom>
          <a:solidFill>
            <a:srgbClr val="EDE2F6"/>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台形 4"/>
          <p:cNvSpPr/>
          <p:nvPr/>
        </p:nvSpPr>
        <p:spPr>
          <a:xfrm>
            <a:off x="4961255" y="4598269"/>
            <a:ext cx="3554095" cy="492322"/>
          </a:xfrm>
          <a:prstGeom prst="trapezoid">
            <a:avLst>
              <a:gd name="adj" fmla="val 51533"/>
            </a:avLst>
          </a:prstGeom>
          <a:solidFill>
            <a:srgbClr val="FFF2CC"/>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二等辺三角形 2"/>
          <p:cNvSpPr/>
          <p:nvPr/>
        </p:nvSpPr>
        <p:spPr>
          <a:xfrm>
            <a:off x="5538219" y="1521280"/>
            <a:ext cx="2417795" cy="2436244"/>
          </a:xfrm>
          <a:prstGeom prst="triangle">
            <a:avLst/>
          </a:prstGeom>
          <a:solidFill>
            <a:schemeClr val="accent1">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628650" y="365126"/>
            <a:ext cx="7886700" cy="565603"/>
          </a:xfrm>
        </p:spPr>
        <p:txBody>
          <a:bodyPr/>
          <a:lstStyle/>
          <a:p>
            <a:r>
              <a:rPr kumimoji="1" lang="en-US" altLang="ja-JP" b="1" dirty="0" smtClean="0">
                <a:latin typeface="+mn-lt"/>
              </a:rPr>
              <a:t>Discussion</a:t>
            </a:r>
            <a:endParaRPr kumimoji="1" lang="ja-JP" altLang="en-US" b="1" dirty="0">
              <a:latin typeface="+mn-lt"/>
            </a:endParaRPr>
          </a:p>
        </p:txBody>
      </p:sp>
      <p:sp>
        <p:nvSpPr>
          <p:cNvPr id="6" name="スライド番号プレースホルダー 5"/>
          <p:cNvSpPr>
            <a:spLocks noGrp="1"/>
          </p:cNvSpPr>
          <p:nvPr>
            <p:ph type="sldNum" sz="quarter" idx="12"/>
          </p:nvPr>
        </p:nvSpPr>
        <p:spPr/>
        <p:txBody>
          <a:bodyPr/>
          <a:lstStyle/>
          <a:p>
            <a:fld id="{6BFA4D3C-9D3B-4ABA-8AC6-A18341B72507}" type="slidenum">
              <a:rPr kumimoji="1" lang="ja-JP" altLang="en-US" smtClean="0"/>
              <a:t>14</a:t>
            </a:fld>
            <a:endParaRPr kumimoji="1" lang="ja-JP" altLang="en-US"/>
          </a:p>
        </p:txBody>
      </p:sp>
      <p:sp>
        <p:nvSpPr>
          <p:cNvPr id="7" name="コンテンツ プレースホルダー 2"/>
          <p:cNvSpPr txBox="1">
            <a:spLocks/>
          </p:cNvSpPr>
          <p:nvPr/>
        </p:nvSpPr>
        <p:spPr>
          <a:xfrm>
            <a:off x="725924" y="4496932"/>
            <a:ext cx="3373064" cy="825733"/>
          </a:xfrm>
          <a:prstGeom prst="rect">
            <a:avLst/>
          </a:prstGeom>
          <a:solidFill>
            <a:schemeClr val="accent4">
              <a:lumMod val="20000"/>
              <a:lumOff val="80000"/>
            </a:schemeClr>
          </a:solidFill>
          <a:ln w="28575">
            <a:solidFill>
              <a:schemeClr val="accent4"/>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lvl="1" indent="0">
              <a:lnSpc>
                <a:spcPct val="100000"/>
              </a:lnSpc>
              <a:spcBef>
                <a:spcPts val="0"/>
              </a:spcBef>
              <a:buNone/>
            </a:pPr>
            <a:r>
              <a:rPr lang="en-US" altLang="ja-JP" sz="2000" u="sng" dirty="0" smtClean="0">
                <a:sym typeface="Wingdings" panose="05000000000000000000" pitchFamily="2" charset="2"/>
              </a:rPr>
              <a:t>Environmental Education  </a:t>
            </a:r>
          </a:p>
          <a:p>
            <a:pPr marL="0" lvl="1" indent="0">
              <a:lnSpc>
                <a:spcPct val="100000"/>
              </a:lnSpc>
              <a:spcBef>
                <a:spcPts val="0"/>
              </a:spcBef>
              <a:buNone/>
            </a:pPr>
            <a:r>
              <a:rPr lang="en-US" altLang="ja-JP" sz="2000" dirty="0" smtClean="0">
                <a:sym typeface="Wingdings" panose="05000000000000000000" pitchFamily="2" charset="2"/>
              </a:rPr>
              <a:t>(Interaction with nature)</a:t>
            </a:r>
          </a:p>
        </p:txBody>
      </p:sp>
      <p:graphicFrame>
        <p:nvGraphicFramePr>
          <p:cNvPr id="11" name="図表 10"/>
          <p:cNvGraphicFramePr/>
          <p:nvPr>
            <p:extLst>
              <p:ext uri="{D42A27DB-BD31-4B8C-83A1-F6EECF244321}">
                <p14:modId xmlns:p14="http://schemas.microsoft.com/office/powerpoint/2010/main" val="1857848861"/>
              </p:ext>
            </p:extLst>
          </p:nvPr>
        </p:nvGraphicFramePr>
        <p:xfrm>
          <a:off x="-32657" y="0"/>
          <a:ext cx="9176658" cy="230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二等辺三角形 8"/>
          <p:cNvSpPr/>
          <p:nvPr/>
        </p:nvSpPr>
        <p:spPr>
          <a:xfrm>
            <a:off x="4975697" y="1536967"/>
            <a:ext cx="3539653" cy="3541297"/>
          </a:xfrm>
          <a:prstGeom prst="triangl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dirty="0"/>
          </a:p>
        </p:txBody>
      </p:sp>
      <p:cxnSp>
        <p:nvCxnSpPr>
          <p:cNvPr id="10" name="直線コネクタ 9"/>
          <p:cNvCxnSpPr/>
          <p:nvPr/>
        </p:nvCxnSpPr>
        <p:spPr>
          <a:xfrm>
            <a:off x="5790753" y="3465499"/>
            <a:ext cx="1903753" cy="3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5215468" y="4598269"/>
            <a:ext cx="3054321" cy="159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5529241" y="3957524"/>
            <a:ext cx="2426773" cy="6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6168131" y="2720786"/>
            <a:ext cx="1169100" cy="60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971754" y="4683147"/>
            <a:ext cx="1474076" cy="338554"/>
          </a:xfrm>
          <a:prstGeom prst="rect">
            <a:avLst/>
          </a:prstGeom>
          <a:noFill/>
        </p:spPr>
        <p:txBody>
          <a:bodyPr wrap="square" rtlCol="0">
            <a:spAutoFit/>
          </a:bodyPr>
          <a:lstStyle/>
          <a:p>
            <a:pPr algn="ctr"/>
            <a:r>
              <a:rPr kumimoji="1" lang="en-US" altLang="ja-JP" sz="1600" dirty="0" smtClean="0"/>
              <a:t>Nature</a:t>
            </a:r>
            <a:endParaRPr kumimoji="1" lang="ja-JP" altLang="en-US" sz="1600" dirty="0"/>
          </a:p>
        </p:txBody>
      </p:sp>
      <p:sp>
        <p:nvSpPr>
          <p:cNvPr id="16" name="テキスト ボックス 15"/>
          <p:cNvSpPr txBox="1"/>
          <p:nvPr/>
        </p:nvSpPr>
        <p:spPr>
          <a:xfrm>
            <a:off x="5509139" y="3988984"/>
            <a:ext cx="2428796" cy="584774"/>
          </a:xfrm>
          <a:prstGeom prst="rect">
            <a:avLst/>
          </a:prstGeom>
          <a:noFill/>
        </p:spPr>
        <p:txBody>
          <a:bodyPr wrap="square" rtlCol="0">
            <a:spAutoFit/>
          </a:bodyPr>
          <a:lstStyle/>
          <a:p>
            <a:pPr algn="ctr" fontAlgn="ctr" hangingPunct="0"/>
            <a:r>
              <a:rPr kumimoji="1" lang="en-US" altLang="ja-JP" sz="1600" dirty="0" smtClean="0"/>
              <a:t>Social schemes, culture and convention</a:t>
            </a:r>
            <a:endParaRPr kumimoji="1" lang="ja-JP" altLang="en-US" sz="1600" dirty="0"/>
          </a:p>
        </p:txBody>
      </p:sp>
      <p:sp>
        <p:nvSpPr>
          <p:cNvPr id="17" name="テキスト ボックス 16"/>
          <p:cNvSpPr txBox="1"/>
          <p:nvPr/>
        </p:nvSpPr>
        <p:spPr>
          <a:xfrm>
            <a:off x="5866103" y="3536154"/>
            <a:ext cx="1753049" cy="338553"/>
          </a:xfrm>
          <a:prstGeom prst="rect">
            <a:avLst/>
          </a:prstGeom>
          <a:noFill/>
        </p:spPr>
        <p:txBody>
          <a:bodyPr wrap="square" rtlCol="0">
            <a:spAutoFit/>
          </a:bodyPr>
          <a:lstStyle/>
          <a:p>
            <a:pPr algn="ctr"/>
            <a:r>
              <a:rPr kumimoji="1" lang="en-US" altLang="ja-JP" sz="1600" dirty="0" smtClean="0"/>
              <a:t>Infrastructure</a:t>
            </a:r>
            <a:endParaRPr kumimoji="1" lang="ja-JP" altLang="en-US" sz="1600" dirty="0"/>
          </a:p>
        </p:txBody>
      </p:sp>
      <p:sp>
        <p:nvSpPr>
          <p:cNvPr id="18" name="テキスト ボックス 17"/>
          <p:cNvSpPr txBox="1"/>
          <p:nvPr/>
        </p:nvSpPr>
        <p:spPr>
          <a:xfrm>
            <a:off x="5806350" y="2824210"/>
            <a:ext cx="1911148" cy="584774"/>
          </a:xfrm>
          <a:prstGeom prst="rect">
            <a:avLst/>
          </a:prstGeom>
          <a:noFill/>
        </p:spPr>
        <p:txBody>
          <a:bodyPr wrap="square" rtlCol="0">
            <a:spAutoFit/>
          </a:bodyPr>
          <a:lstStyle/>
          <a:p>
            <a:pPr algn="ctr"/>
            <a:r>
              <a:rPr kumimoji="1" lang="en-US" altLang="ja-JP" sz="1600" dirty="0" smtClean="0"/>
              <a:t>Land use,</a:t>
            </a:r>
          </a:p>
          <a:p>
            <a:pPr algn="ctr"/>
            <a:r>
              <a:rPr kumimoji="1" lang="en-US" altLang="ja-JP" sz="1600" spc="-100" dirty="0" smtClean="0"/>
              <a:t>built environment</a:t>
            </a:r>
            <a:endParaRPr kumimoji="1" lang="ja-JP" altLang="en-US" sz="1600" spc="-100" dirty="0"/>
          </a:p>
        </p:txBody>
      </p:sp>
      <p:sp>
        <p:nvSpPr>
          <p:cNvPr id="19" name="テキスト ボックス 18"/>
          <p:cNvSpPr txBox="1"/>
          <p:nvPr/>
        </p:nvSpPr>
        <p:spPr>
          <a:xfrm>
            <a:off x="6184382" y="2136012"/>
            <a:ext cx="1155084" cy="584774"/>
          </a:xfrm>
          <a:prstGeom prst="rect">
            <a:avLst/>
          </a:prstGeom>
          <a:noFill/>
        </p:spPr>
        <p:txBody>
          <a:bodyPr wrap="square" rtlCol="0">
            <a:spAutoFit/>
          </a:bodyPr>
          <a:lstStyle/>
          <a:p>
            <a:pPr algn="ctr"/>
            <a:r>
              <a:rPr kumimoji="1" lang="en-US" altLang="ja-JP" sz="1600" dirty="0" smtClean="0"/>
              <a:t>Human activities</a:t>
            </a:r>
            <a:endParaRPr kumimoji="1" lang="ja-JP" altLang="en-US" sz="1600" dirty="0"/>
          </a:p>
        </p:txBody>
      </p:sp>
      <p:sp>
        <p:nvSpPr>
          <p:cNvPr id="20" name="テキスト ボックス 19"/>
          <p:cNvSpPr txBox="1"/>
          <p:nvPr/>
        </p:nvSpPr>
        <p:spPr>
          <a:xfrm rot="16200000">
            <a:off x="3531060" y="3030602"/>
            <a:ext cx="2247420" cy="367453"/>
          </a:xfrm>
          <a:prstGeom prst="rect">
            <a:avLst/>
          </a:prstGeom>
          <a:noFill/>
          <a:ln>
            <a:noFill/>
          </a:ln>
        </p:spPr>
        <p:txBody>
          <a:bodyPr wrap="square" rtlCol="0">
            <a:spAutoFit/>
          </a:bodyPr>
          <a:lstStyle/>
          <a:p>
            <a:pPr algn="ctr"/>
            <a:r>
              <a:rPr lang="en-US" altLang="ja-JP" sz="1600" dirty="0" smtClean="0"/>
              <a:t>Speed of change</a:t>
            </a:r>
            <a:endParaRPr kumimoji="1" lang="ja-JP" altLang="en-US" sz="1600" dirty="0"/>
          </a:p>
        </p:txBody>
      </p:sp>
      <p:sp>
        <p:nvSpPr>
          <p:cNvPr id="21" name="テキスト ボックス 20"/>
          <p:cNvSpPr txBox="1"/>
          <p:nvPr/>
        </p:nvSpPr>
        <p:spPr>
          <a:xfrm>
            <a:off x="4062104" y="1495950"/>
            <a:ext cx="851909" cy="338553"/>
          </a:xfrm>
          <a:prstGeom prst="rect">
            <a:avLst/>
          </a:prstGeom>
          <a:noFill/>
          <a:ln>
            <a:noFill/>
          </a:ln>
        </p:spPr>
        <p:txBody>
          <a:bodyPr wrap="square" rtlCol="0">
            <a:spAutoFit/>
          </a:bodyPr>
          <a:lstStyle/>
          <a:p>
            <a:pPr algn="ctr"/>
            <a:r>
              <a:rPr lang="en-US" altLang="ja-JP" sz="1600" dirty="0" smtClean="0"/>
              <a:t>fast</a:t>
            </a:r>
            <a:endParaRPr kumimoji="1" lang="ja-JP" altLang="en-US" sz="1600" dirty="0"/>
          </a:p>
        </p:txBody>
      </p:sp>
      <p:sp>
        <p:nvSpPr>
          <p:cNvPr id="22" name="テキスト ボックス 21"/>
          <p:cNvSpPr txBox="1"/>
          <p:nvPr/>
        </p:nvSpPr>
        <p:spPr>
          <a:xfrm>
            <a:off x="4214292" y="4598269"/>
            <a:ext cx="699722" cy="338553"/>
          </a:xfrm>
          <a:prstGeom prst="rect">
            <a:avLst/>
          </a:prstGeom>
          <a:noFill/>
          <a:ln>
            <a:noFill/>
          </a:ln>
        </p:spPr>
        <p:txBody>
          <a:bodyPr wrap="square" rtlCol="0">
            <a:spAutoFit/>
          </a:bodyPr>
          <a:lstStyle/>
          <a:p>
            <a:pPr algn="ctr"/>
            <a:r>
              <a:rPr lang="en-US" altLang="ja-JP" sz="1600" dirty="0" smtClean="0"/>
              <a:t>slow</a:t>
            </a:r>
            <a:endParaRPr kumimoji="1" lang="ja-JP" altLang="en-US" sz="1600" dirty="0"/>
          </a:p>
        </p:txBody>
      </p:sp>
      <p:cxnSp>
        <p:nvCxnSpPr>
          <p:cNvPr id="23" name="直線矢印コネクタ 22"/>
          <p:cNvCxnSpPr/>
          <p:nvPr/>
        </p:nvCxnSpPr>
        <p:spPr>
          <a:xfrm flipV="1">
            <a:off x="4914014" y="1536968"/>
            <a:ext cx="0" cy="354129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5855529" y="5464801"/>
            <a:ext cx="1814543" cy="258669"/>
          </a:xfrm>
          <a:prstGeom prst="rect">
            <a:avLst/>
          </a:prstGeom>
        </p:spPr>
        <p:txBody>
          <a:bodyPr wrap="square">
            <a:spAutoFit/>
          </a:bodyPr>
          <a:lstStyle/>
          <a:p>
            <a:r>
              <a:rPr lang="en-US" altLang="ja-JP" sz="1050" dirty="0" smtClean="0">
                <a:sym typeface="Wingdings" panose="05000000000000000000" pitchFamily="2" charset="2"/>
              </a:rPr>
              <a:t>Source: Okada, et al. (2006)</a:t>
            </a:r>
            <a:endParaRPr lang="en-US" altLang="ja-JP" sz="1050" dirty="0">
              <a:sym typeface="Wingdings" panose="05000000000000000000" pitchFamily="2" charset="2"/>
            </a:endParaRPr>
          </a:p>
        </p:txBody>
      </p:sp>
      <p:sp>
        <p:nvSpPr>
          <p:cNvPr id="25" name="コンテンツ プレースホルダー 2"/>
          <p:cNvSpPr txBox="1">
            <a:spLocks/>
          </p:cNvSpPr>
          <p:nvPr/>
        </p:nvSpPr>
        <p:spPr>
          <a:xfrm>
            <a:off x="742339" y="2950440"/>
            <a:ext cx="3356649" cy="1171427"/>
          </a:xfrm>
          <a:prstGeom prst="rect">
            <a:avLst/>
          </a:prstGeom>
          <a:solidFill>
            <a:srgbClr val="EDE2F6"/>
          </a:solidFill>
          <a:ln w="28575">
            <a:solidFill>
              <a:srgbClr val="7030A0"/>
            </a:solidFill>
          </a:ln>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lvl="1" indent="0">
              <a:lnSpc>
                <a:spcPct val="100000"/>
              </a:lnSpc>
              <a:spcBef>
                <a:spcPts val="0"/>
              </a:spcBef>
              <a:buNone/>
            </a:pPr>
            <a:r>
              <a:rPr lang="en-US" altLang="ja-JP" sz="2000" u="sng" dirty="0" smtClean="0">
                <a:sym typeface="Wingdings" panose="05000000000000000000" pitchFamily="2" charset="2"/>
              </a:rPr>
              <a:t>Narrative approach</a:t>
            </a:r>
          </a:p>
          <a:p>
            <a:pPr marL="0" lvl="1" indent="0">
              <a:lnSpc>
                <a:spcPct val="100000"/>
              </a:lnSpc>
              <a:spcBef>
                <a:spcPts val="0"/>
              </a:spcBef>
              <a:buNone/>
            </a:pPr>
            <a:r>
              <a:rPr lang="en-US" altLang="ja-JP" sz="2000" dirty="0" smtClean="0">
                <a:sym typeface="Wingdings" panose="05000000000000000000" pitchFamily="2" charset="2"/>
              </a:rPr>
              <a:t>(story telling, reading stories) </a:t>
            </a:r>
          </a:p>
          <a:p>
            <a:pPr marL="0" lvl="1" indent="0">
              <a:lnSpc>
                <a:spcPct val="100000"/>
              </a:lnSpc>
              <a:spcBef>
                <a:spcPts val="0"/>
              </a:spcBef>
              <a:buNone/>
            </a:pPr>
            <a:r>
              <a:rPr lang="en-US" altLang="ja-JP" sz="2000" dirty="0" smtClean="0">
                <a:sym typeface="Wingdings" panose="05000000000000000000" pitchFamily="2" charset="2"/>
              </a:rPr>
              <a:t>= </a:t>
            </a:r>
            <a:r>
              <a:rPr lang="en-US" altLang="ja-JP" sz="2000" dirty="0" smtClean="0">
                <a:solidFill>
                  <a:srgbClr val="FF0000"/>
                </a:solidFill>
                <a:sym typeface="Wingdings" panose="05000000000000000000" pitchFamily="2" charset="2"/>
              </a:rPr>
              <a:t>“It’ll never happen to me.”</a:t>
            </a:r>
          </a:p>
          <a:p>
            <a:pPr marL="0" lvl="1" indent="0">
              <a:lnSpc>
                <a:spcPct val="100000"/>
              </a:lnSpc>
              <a:spcBef>
                <a:spcPts val="0"/>
              </a:spcBef>
              <a:buNone/>
            </a:pPr>
            <a:r>
              <a:rPr lang="en-US" altLang="ja-JP" sz="2000" dirty="0" smtClean="0">
                <a:sym typeface="Wingdings" panose="05000000000000000000" pitchFamily="2" charset="2"/>
              </a:rPr>
              <a:t>(</a:t>
            </a:r>
            <a:r>
              <a:rPr lang="en-US" altLang="ja-JP" sz="2000" dirty="0" smtClean="0">
                <a:cs typeface="Times New Roman" panose="02020603050405020304" pitchFamily="18" charset="0"/>
              </a:rPr>
              <a:t>Burningham et al., 2008)</a:t>
            </a:r>
            <a:endParaRPr lang="en-US" altLang="ja-JP" sz="2000" dirty="0" smtClean="0">
              <a:sym typeface="Wingdings" panose="05000000000000000000" pitchFamily="2" charset="2"/>
            </a:endParaRPr>
          </a:p>
        </p:txBody>
      </p:sp>
      <p:sp>
        <p:nvSpPr>
          <p:cNvPr id="26" name="コンテンツ プレースホルダー 2"/>
          <p:cNvSpPr txBox="1">
            <a:spLocks/>
          </p:cNvSpPr>
          <p:nvPr/>
        </p:nvSpPr>
        <p:spPr>
          <a:xfrm>
            <a:off x="742339" y="1551629"/>
            <a:ext cx="3356649" cy="1049204"/>
          </a:xfrm>
          <a:prstGeom prst="rect">
            <a:avLst/>
          </a:prstGeom>
          <a:solidFill>
            <a:schemeClr val="accent1">
              <a:lumMod val="20000"/>
              <a:lumOff val="80000"/>
            </a:schemeClr>
          </a:solidFill>
          <a:ln w="28575">
            <a:solidFill>
              <a:schemeClr val="accent1">
                <a:lumMod val="75000"/>
              </a:schemeClr>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lvl="1" indent="0">
              <a:lnSpc>
                <a:spcPct val="100000"/>
              </a:lnSpc>
              <a:spcBef>
                <a:spcPts val="0"/>
              </a:spcBef>
              <a:buNone/>
            </a:pPr>
            <a:r>
              <a:rPr lang="en-US" altLang="ja-JP" sz="2000" u="sng" dirty="0">
                <a:sym typeface="Wingdings" panose="05000000000000000000" pitchFamily="2" charset="2"/>
              </a:rPr>
              <a:t>Disaster Education</a:t>
            </a:r>
          </a:p>
          <a:p>
            <a:pPr marL="0" lvl="1" indent="0">
              <a:lnSpc>
                <a:spcPct val="100000"/>
              </a:lnSpc>
              <a:spcBef>
                <a:spcPts val="0"/>
              </a:spcBef>
              <a:buNone/>
            </a:pPr>
            <a:r>
              <a:rPr lang="en-US" altLang="ja-JP" sz="2000" dirty="0">
                <a:sym typeface="Wingdings" panose="05000000000000000000" pitchFamily="2" charset="2"/>
              </a:rPr>
              <a:t>(evacuation drills, walking-in-town, </a:t>
            </a:r>
            <a:r>
              <a:rPr lang="en-US" altLang="ja-JP" sz="2000" dirty="0" smtClean="0">
                <a:sym typeface="Wingdings" panose="05000000000000000000" pitchFamily="2" charset="2"/>
              </a:rPr>
              <a:t>town mapping)</a:t>
            </a:r>
          </a:p>
        </p:txBody>
      </p:sp>
      <p:sp>
        <p:nvSpPr>
          <p:cNvPr id="32" name="円/楕円 31"/>
          <p:cNvSpPr/>
          <p:nvPr/>
        </p:nvSpPr>
        <p:spPr>
          <a:xfrm>
            <a:off x="6636566" y="1924473"/>
            <a:ext cx="232229" cy="2561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カーブ矢印 33"/>
          <p:cNvSpPr/>
          <p:nvPr/>
        </p:nvSpPr>
        <p:spPr>
          <a:xfrm>
            <a:off x="5604282" y="2280063"/>
            <a:ext cx="755101" cy="2656759"/>
          </a:xfrm>
          <a:prstGeom prst="curvedRightArrow">
            <a:avLst>
              <a:gd name="adj1" fmla="val 35008"/>
              <a:gd name="adj2" fmla="val 50000"/>
              <a:gd name="adj3" fmla="val 25000"/>
            </a:avLst>
          </a:prstGeom>
          <a:solidFill>
            <a:srgbClr val="8CFC1C"/>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右カーブ矢印 34"/>
          <p:cNvSpPr/>
          <p:nvPr/>
        </p:nvSpPr>
        <p:spPr>
          <a:xfrm flipH="1" flipV="1">
            <a:off x="7123146" y="2196489"/>
            <a:ext cx="735776" cy="2715042"/>
          </a:xfrm>
          <a:prstGeom prst="curvedRightArrow">
            <a:avLst>
              <a:gd name="adj1" fmla="val 38588"/>
              <a:gd name="adj2" fmla="val 50000"/>
              <a:gd name="adj3" fmla="val 25000"/>
            </a:avLst>
          </a:prstGeom>
          <a:solidFill>
            <a:srgbClr val="8CFC1C"/>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アーチ 37"/>
          <p:cNvSpPr/>
          <p:nvPr/>
        </p:nvSpPr>
        <p:spPr>
          <a:xfrm rot="5400000">
            <a:off x="2743903" y="1533908"/>
            <a:ext cx="1370031" cy="1204686"/>
          </a:xfrm>
          <a:prstGeom prst="blockArc">
            <a:avLst>
              <a:gd name="adj1" fmla="val 10800000"/>
              <a:gd name="adj2" fmla="val 79564"/>
              <a:gd name="adj3" fmla="val 5363"/>
            </a:avLst>
          </a:prstGeom>
          <a:solidFill>
            <a:srgbClr val="8CFC1C"/>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アーチ 38"/>
          <p:cNvSpPr/>
          <p:nvPr/>
        </p:nvSpPr>
        <p:spPr>
          <a:xfrm rot="5400000">
            <a:off x="2583419" y="2897432"/>
            <a:ext cx="1681529" cy="1199689"/>
          </a:xfrm>
          <a:prstGeom prst="blockArc">
            <a:avLst>
              <a:gd name="adj1" fmla="val 10800000"/>
              <a:gd name="adj2" fmla="val 79564"/>
              <a:gd name="adj3" fmla="val 5363"/>
            </a:avLst>
          </a:prstGeom>
          <a:solidFill>
            <a:srgbClr val="8CFC1C"/>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50" name="グループ化 49"/>
          <p:cNvGrpSpPr/>
          <p:nvPr/>
        </p:nvGrpSpPr>
        <p:grpSpPr>
          <a:xfrm>
            <a:off x="1004213" y="5424252"/>
            <a:ext cx="2496312" cy="1187428"/>
            <a:chOff x="1115104" y="5431086"/>
            <a:chExt cx="2370482" cy="998006"/>
          </a:xfrm>
          <a:solidFill>
            <a:srgbClr val="8CFC1C"/>
          </a:solidFill>
        </p:grpSpPr>
        <p:sp>
          <p:nvSpPr>
            <p:cNvPr id="44" name="大波 43"/>
            <p:cNvSpPr/>
            <p:nvPr/>
          </p:nvSpPr>
          <p:spPr>
            <a:xfrm rot="21148156">
              <a:off x="1115104" y="5431086"/>
              <a:ext cx="2370482" cy="998006"/>
            </a:xfrm>
            <a:prstGeom prst="wave">
              <a:avLst>
                <a:gd name="adj1" fmla="val 7784"/>
                <a:gd name="adj2" fmla="val 366"/>
              </a:avLst>
            </a:pr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n w="0"/>
                  <a:solidFill>
                    <a:schemeClr val="tx1"/>
                  </a:solidFill>
                  <a:effectLst>
                    <a:outerShdw blurRad="38100" dist="19050" dir="2700000" algn="tl" rotWithShape="0">
                      <a:schemeClr val="dk1">
                        <a:alpha val="40000"/>
                      </a:schemeClr>
                    </a:outerShdw>
                  </a:effectLst>
                </a:rPr>
                <a:t>Area name &amp;</a:t>
              </a:r>
            </a:p>
            <a:p>
              <a:pPr algn="ctr"/>
              <a:r>
                <a:rPr lang="en-US" altLang="ja-JP" dirty="0" smtClean="0">
                  <a:ln w="0"/>
                  <a:solidFill>
                    <a:schemeClr val="tx1"/>
                  </a:solidFill>
                  <a:effectLst>
                    <a:outerShdw blurRad="38100" dist="19050" dir="2700000" algn="tl" rotWithShape="0">
                      <a:schemeClr val="dk1">
                        <a:alpha val="40000"/>
                      </a:schemeClr>
                    </a:outerShdw>
                  </a:effectLst>
                </a:rPr>
                <a:t>Local environmental background</a:t>
              </a:r>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46" name="ドーナツ 45"/>
            <p:cNvSpPr/>
            <p:nvPr/>
          </p:nvSpPr>
          <p:spPr>
            <a:xfrm>
              <a:off x="3296983" y="5444141"/>
              <a:ext cx="100724" cy="122701"/>
            </a:xfrm>
            <a:prstGeom prst="donut">
              <a:avLst>
                <a:gd name="adj" fmla="val 14231"/>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40" name="アーチ 39"/>
          <p:cNvSpPr/>
          <p:nvPr/>
        </p:nvSpPr>
        <p:spPr>
          <a:xfrm rot="5629820">
            <a:off x="2706725" y="4287650"/>
            <a:ext cx="1340264" cy="1180142"/>
          </a:xfrm>
          <a:prstGeom prst="blockArc">
            <a:avLst>
              <a:gd name="adj1" fmla="val 10800011"/>
              <a:gd name="adj2" fmla="val 79564"/>
              <a:gd name="adj3" fmla="val 5363"/>
            </a:avLst>
          </a:prstGeom>
          <a:solidFill>
            <a:srgbClr val="8CFC1C"/>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29669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500" fill="hold"/>
                                        <p:tgtEl>
                                          <p:spTgt spid="50"/>
                                        </p:tgtEl>
                                        <p:attrNameLst>
                                          <p:attrName>ppt_w</p:attrName>
                                        </p:attrNameLst>
                                      </p:cBhvr>
                                      <p:tavLst>
                                        <p:tav tm="0">
                                          <p:val>
                                            <p:fltVal val="0"/>
                                          </p:val>
                                        </p:tav>
                                        <p:tav tm="100000">
                                          <p:val>
                                            <p:strVal val="#ppt_w"/>
                                          </p:val>
                                        </p:tav>
                                      </p:tavLst>
                                    </p:anim>
                                    <p:anim calcmode="lin" valueType="num">
                                      <p:cBhvr>
                                        <p:cTn id="23" dur="500" fill="hold"/>
                                        <p:tgtEl>
                                          <p:spTgt spid="50"/>
                                        </p:tgtEl>
                                        <p:attrNameLst>
                                          <p:attrName>ppt_h</p:attrName>
                                        </p:attrNameLst>
                                      </p:cBhvr>
                                      <p:tavLst>
                                        <p:tav tm="0">
                                          <p:val>
                                            <p:fltVal val="0"/>
                                          </p:val>
                                        </p:tav>
                                        <p:tav tm="100000">
                                          <p:val>
                                            <p:strVal val="#ppt_h"/>
                                          </p:val>
                                        </p:tav>
                                      </p:tavLst>
                                    </p:anim>
                                    <p:animEffect transition="in" filter="fade">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down)">
                                      <p:cBhvr>
                                        <p:cTn id="29" dur="500"/>
                                        <p:tgtEl>
                                          <p:spTgt spid="4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down)">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down)">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down)">
                                      <p:cBhvr>
                                        <p:cTn id="45" dur="500"/>
                                        <p:tgtEl>
                                          <p:spTgt spid="4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down)">
                                      <p:cBhvr>
                                        <p:cTn id="4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41" grpId="0" animBg="1"/>
      <p:bldP spid="32" grpId="0" animBg="1"/>
      <p:bldP spid="34" grpId="0" animBg="1"/>
      <p:bldP spid="35" grpId="0" animBg="1"/>
      <p:bldP spid="38" grpId="0" animBg="1"/>
      <p:bldP spid="39"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565603"/>
          </a:xfrm>
        </p:spPr>
        <p:txBody>
          <a:bodyPr/>
          <a:lstStyle/>
          <a:p>
            <a:r>
              <a:rPr kumimoji="1" lang="en-US" altLang="ja-JP" b="1" dirty="0" smtClean="0">
                <a:latin typeface="+mn-lt"/>
              </a:rPr>
              <a:t>Conclusions</a:t>
            </a:r>
            <a:endParaRPr kumimoji="1" lang="ja-JP" altLang="en-US" b="1" dirty="0">
              <a:latin typeface="+mn-lt"/>
            </a:endParaRPr>
          </a:p>
        </p:txBody>
      </p:sp>
      <p:sp>
        <p:nvSpPr>
          <p:cNvPr id="6" name="スライド番号プレースホルダー 5"/>
          <p:cNvSpPr>
            <a:spLocks noGrp="1"/>
          </p:cNvSpPr>
          <p:nvPr>
            <p:ph type="sldNum" sz="quarter" idx="12"/>
          </p:nvPr>
        </p:nvSpPr>
        <p:spPr/>
        <p:txBody>
          <a:bodyPr/>
          <a:lstStyle/>
          <a:p>
            <a:fld id="{6BFA4D3C-9D3B-4ABA-8AC6-A18341B72507}" type="slidenum">
              <a:rPr kumimoji="1" lang="ja-JP" altLang="en-US" smtClean="0"/>
              <a:t>15</a:t>
            </a:fld>
            <a:endParaRPr kumimoji="1" lang="ja-JP" altLang="en-US"/>
          </a:p>
        </p:txBody>
      </p:sp>
      <p:graphicFrame>
        <p:nvGraphicFramePr>
          <p:cNvPr id="11" name="図表 10"/>
          <p:cNvGraphicFramePr/>
          <p:nvPr>
            <p:extLst>
              <p:ext uri="{D42A27DB-BD31-4B8C-83A1-F6EECF244321}">
                <p14:modId xmlns:p14="http://schemas.microsoft.com/office/powerpoint/2010/main" val="2349104356"/>
              </p:ext>
            </p:extLst>
          </p:nvPr>
        </p:nvGraphicFramePr>
        <p:xfrm>
          <a:off x="-32657" y="0"/>
          <a:ext cx="9176658" cy="230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正方形/長方形 9"/>
          <p:cNvSpPr/>
          <p:nvPr/>
        </p:nvSpPr>
        <p:spPr>
          <a:xfrm>
            <a:off x="628650" y="1065665"/>
            <a:ext cx="7886700" cy="5355312"/>
          </a:xfrm>
          <a:prstGeom prst="rect">
            <a:avLst/>
          </a:prstGeom>
        </p:spPr>
        <p:txBody>
          <a:bodyPr wrap="square">
            <a:spAutoFit/>
          </a:bodyPr>
          <a:lstStyle/>
          <a:p>
            <a:pPr marL="342900" lvl="0" indent="-342900" algn="just">
              <a:spcBef>
                <a:spcPts val="1200"/>
              </a:spcBef>
              <a:spcAft>
                <a:spcPts val="0"/>
              </a:spcAft>
              <a:buFont typeface="Wingdings" panose="05000000000000000000" pitchFamily="2" charset="2"/>
              <a:buChar char="l"/>
            </a:pPr>
            <a:r>
              <a:rPr lang="en-US" altLang="ja-JP" sz="2400" b="1" kern="100" dirty="0" smtClean="0">
                <a:solidFill>
                  <a:srgbClr val="1E1E64"/>
                </a:solidFill>
                <a:ea typeface="ＭＳ 明朝" panose="02020609040205080304" pitchFamily="17" charset="-128"/>
                <a:cs typeface="Times New Roman" panose="02020603050405020304" pitchFamily="18" charset="0"/>
              </a:rPr>
              <a:t>Regulatory service functions are “important.”</a:t>
            </a:r>
          </a:p>
          <a:p>
            <a:pPr marL="363538" lvl="0">
              <a:spcBef>
                <a:spcPts val="1200"/>
              </a:spcBef>
              <a:spcAft>
                <a:spcPts val="0"/>
              </a:spcAft>
            </a:pPr>
            <a:r>
              <a:rPr lang="en-US" altLang="ja-JP" sz="2000" kern="100" dirty="0" smtClean="0">
                <a:ea typeface="ＭＳ 明朝" panose="02020609040205080304" pitchFamily="17" charset="-128"/>
                <a:cs typeface="Times New Roman" panose="02020603050405020304" pitchFamily="18" charset="0"/>
              </a:rPr>
              <a:t>Though students perception to regulatory service functions are recognized ”important”; hence these would be a useful/effective contents to be employed with priority; </a:t>
            </a:r>
          </a:p>
          <a:p>
            <a:pPr marL="342900" lvl="0" indent="-342900" algn="just">
              <a:spcBef>
                <a:spcPts val="1200"/>
              </a:spcBef>
              <a:spcAft>
                <a:spcPts val="0"/>
              </a:spcAft>
              <a:buFont typeface="Wingdings" panose="05000000000000000000" pitchFamily="2" charset="2"/>
              <a:buChar char="l"/>
            </a:pPr>
            <a:r>
              <a:rPr lang="en-US" altLang="ja-JP" sz="2400" b="1" kern="100" dirty="0" smtClean="0">
                <a:solidFill>
                  <a:srgbClr val="1E1E64"/>
                </a:solidFill>
                <a:ea typeface="ＭＳ 明朝" panose="02020609040205080304" pitchFamily="17" charset="-128"/>
                <a:cs typeface="Times New Roman" panose="02020603050405020304" pitchFamily="18" charset="0"/>
              </a:rPr>
              <a:t>Local environmental background</a:t>
            </a:r>
          </a:p>
          <a:p>
            <a:pPr marL="363538" lvl="0">
              <a:spcBef>
                <a:spcPts val="1200"/>
              </a:spcBef>
              <a:spcAft>
                <a:spcPts val="0"/>
              </a:spcAft>
            </a:pPr>
            <a:r>
              <a:rPr lang="en-US" altLang="ja-JP" sz="2000" kern="100" dirty="0" smtClean="0">
                <a:ea typeface="ＭＳ 明朝" panose="02020609040205080304" pitchFamily="17" charset="-128"/>
                <a:cs typeface="Times New Roman" panose="02020603050405020304" pitchFamily="18" charset="0"/>
              </a:rPr>
              <a:t>Yet, students do not feel close to such functions as those scales are too large. Historical disaster experience and area names as local environmental background may be able to play a role to bring young generation aware of connection between their daily life and local ecosystem which can bring them both benefits and risks; and</a:t>
            </a:r>
          </a:p>
          <a:p>
            <a:pPr marL="342900" lvl="0" indent="-342900" algn="just">
              <a:spcBef>
                <a:spcPts val="1200"/>
              </a:spcBef>
              <a:spcAft>
                <a:spcPts val="0"/>
              </a:spcAft>
              <a:buFont typeface="Wingdings" panose="05000000000000000000" pitchFamily="2" charset="2"/>
              <a:buChar char="l"/>
            </a:pPr>
            <a:r>
              <a:rPr lang="en-US" altLang="ja-JP" sz="2400" b="1" kern="100" dirty="0" smtClean="0">
                <a:solidFill>
                  <a:srgbClr val="1E1E64"/>
                </a:solidFill>
                <a:ea typeface="ＭＳ 明朝" panose="02020609040205080304" pitchFamily="17" charset="-128"/>
                <a:cs typeface="Times New Roman" panose="02020603050405020304" pitchFamily="18" charset="0"/>
              </a:rPr>
              <a:t>For long-term preparedness and resilience</a:t>
            </a:r>
          </a:p>
          <a:p>
            <a:pPr marL="363538" lvl="0">
              <a:spcBef>
                <a:spcPts val="1200"/>
              </a:spcBef>
              <a:spcAft>
                <a:spcPts val="0"/>
              </a:spcAft>
            </a:pPr>
            <a:r>
              <a:rPr lang="en-US" altLang="ja-JP" sz="2000" kern="100" dirty="0" smtClean="0">
                <a:ea typeface="ＭＳ 明朝" panose="02020609040205080304" pitchFamily="17" charset="-128"/>
                <a:cs typeface="Times New Roman" panose="02020603050405020304" pitchFamily="18" charset="0"/>
              </a:rPr>
              <a:t>It </a:t>
            </a:r>
            <a:r>
              <a:rPr lang="en-US" altLang="ja-JP" sz="2000" kern="100" dirty="0">
                <a:ea typeface="ＭＳ 明朝" panose="02020609040205080304" pitchFamily="17" charset="-128"/>
                <a:cs typeface="Times New Roman" panose="02020603050405020304" pitchFamily="18" charset="0"/>
              </a:rPr>
              <a:t>is vital to build such basic understanding on ecosystem </a:t>
            </a:r>
            <a:r>
              <a:rPr lang="en-US" altLang="ja-JP" sz="2000" kern="100" dirty="0" smtClean="0">
                <a:ea typeface="ＭＳ 明朝" panose="02020609040205080304" pitchFamily="17" charset="-128"/>
                <a:cs typeface="Times New Roman" panose="02020603050405020304" pitchFamily="18" charset="0"/>
              </a:rPr>
              <a:t>functions for </a:t>
            </a:r>
            <a:r>
              <a:rPr lang="en-US" altLang="ja-JP" sz="2000" kern="100" dirty="0">
                <a:ea typeface="ＭＳ 明朝" panose="02020609040205080304" pitchFamily="17" charset="-128"/>
                <a:cs typeface="Times New Roman" panose="02020603050405020304" pitchFamily="18" charset="0"/>
              </a:rPr>
              <a:t>future </a:t>
            </a:r>
            <a:r>
              <a:rPr lang="en-US" altLang="ja-JP" sz="2000" kern="100" dirty="0" smtClean="0">
                <a:ea typeface="ＭＳ 明朝" panose="02020609040205080304" pitchFamily="17" charset="-128"/>
                <a:cs typeface="Times New Roman" panose="02020603050405020304" pitchFamily="18" charset="0"/>
              </a:rPr>
              <a:t>long-term preparedness, which will enhance resilience and sustainability in </a:t>
            </a:r>
            <a:r>
              <a:rPr lang="en-US" altLang="ja-JP" sz="2000" kern="100" dirty="0">
                <a:ea typeface="ＭＳ 明朝" panose="02020609040205080304" pitchFamily="17" charset="-128"/>
                <a:cs typeface="Times New Roman" panose="02020603050405020304" pitchFamily="18" charset="0"/>
              </a:rPr>
              <a:t>low probability and medium-high consequence </a:t>
            </a:r>
            <a:r>
              <a:rPr lang="en-US" altLang="ja-JP" sz="2000" kern="100" dirty="0" smtClean="0">
                <a:ea typeface="ＭＳ 明朝" panose="02020609040205080304" pitchFamily="17" charset="-128"/>
                <a:cs typeface="Times New Roman" panose="02020603050405020304" pitchFamily="18" charset="0"/>
              </a:rPr>
              <a:t>zones.</a:t>
            </a:r>
          </a:p>
        </p:txBody>
      </p:sp>
    </p:spTree>
    <p:extLst>
      <p:ext uri="{BB962C8B-B14F-4D97-AF65-F5344CB8AC3E}">
        <p14:creationId xmlns:p14="http://schemas.microsoft.com/office/powerpoint/2010/main" val="1025917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10241" y="679905"/>
            <a:ext cx="8557987" cy="5676447"/>
          </a:xfrm>
          <a:solidFill>
            <a:schemeClr val="bg1"/>
          </a:solidFill>
        </p:spPr>
        <p:txBody>
          <a:bodyPr>
            <a:noAutofit/>
          </a:bodyPr>
          <a:lstStyle/>
          <a:p>
            <a:pPr marL="536575" indent="-315913">
              <a:lnSpc>
                <a:spcPct val="100000"/>
              </a:lnSpc>
              <a:spcBef>
                <a:spcPts val="600"/>
              </a:spcBef>
              <a:buClrTx/>
              <a:buNone/>
              <a:tabLst>
                <a:tab pos="8880475" algn="l"/>
              </a:tabLst>
            </a:pPr>
            <a:r>
              <a:rPr lang="en-US" altLang="ja-JP" sz="1200" dirty="0" smtClean="0">
                <a:cs typeface="Times New Roman" panose="02020603050405020304" pitchFamily="18" charset="0"/>
              </a:rPr>
              <a:t>Bruner, J.S</a:t>
            </a:r>
            <a:r>
              <a:rPr lang="en-US" altLang="ja-JP" sz="1200" dirty="0">
                <a:cs typeface="Times New Roman" panose="02020603050405020304" pitchFamily="18" charset="0"/>
              </a:rPr>
              <a:t>. (1960). The process of education. Cambridge, MA: Harvard University Press. Bruner, J. S. &amp; Postman, L. (1949). On the perception of incongruity: A paradigm.  Journal of Personality. 28(2), 206-223.  DOI: </a:t>
            </a:r>
            <a:r>
              <a:rPr lang="en-US" altLang="ja-JP" sz="1200" dirty="0" smtClean="0">
                <a:cs typeface="Times New Roman" panose="02020603050405020304" pitchFamily="18" charset="0"/>
              </a:rPr>
              <a:t>10.1111/j.1467-6494.1949.tb01241.x</a:t>
            </a:r>
          </a:p>
          <a:p>
            <a:pPr marL="536575" indent="-315913">
              <a:lnSpc>
                <a:spcPct val="100000"/>
              </a:lnSpc>
              <a:spcBef>
                <a:spcPts val="600"/>
              </a:spcBef>
              <a:buClrTx/>
              <a:buNone/>
              <a:tabLst>
                <a:tab pos="8880475" algn="l"/>
              </a:tabLst>
            </a:pPr>
            <a:r>
              <a:rPr lang="en-US" altLang="ja-JP" sz="1200" dirty="0" smtClean="0">
                <a:cs typeface="Times New Roman" panose="02020603050405020304" pitchFamily="18" charset="0"/>
              </a:rPr>
              <a:t>Burningham </a:t>
            </a:r>
            <a:r>
              <a:rPr lang="en-US" altLang="ja-JP" sz="1200" dirty="0" smtClean="0">
                <a:solidFill>
                  <a:schemeClr val="tx1"/>
                </a:solidFill>
                <a:cs typeface="Times New Roman" panose="02020603050405020304" pitchFamily="18" charset="0"/>
              </a:rPr>
              <a:t>K, Fielding J, Thrush D. (2008) ‘It’ll never happen to me’: understanding public awareness of local flood risk. Disasters 32, 216–238. DOI: 10.1111/j.1467-7717.2007.01036.x.</a:t>
            </a:r>
          </a:p>
          <a:p>
            <a:pPr marL="536575" indent="-315913">
              <a:lnSpc>
                <a:spcPct val="100000"/>
              </a:lnSpc>
              <a:spcBef>
                <a:spcPts val="600"/>
              </a:spcBef>
              <a:buClrTx/>
              <a:buNone/>
              <a:tabLst>
                <a:tab pos="8880475" algn="l"/>
              </a:tabLst>
            </a:pPr>
            <a:r>
              <a:rPr lang="en-US" altLang="ja-JP" sz="1200" dirty="0" smtClean="0">
                <a:solidFill>
                  <a:schemeClr val="tx1"/>
                </a:solidFill>
                <a:cs typeface="Times New Roman" panose="02020603050405020304" pitchFamily="18" charset="0"/>
              </a:rPr>
              <a:t>ILEC – International Lake Environment Committee Foundation (2007) How Can We Stop Degradation of the World’s Lake Environments? Integrated Lake Basin Management: An Introduction. International Lake </a:t>
            </a:r>
            <a:r>
              <a:rPr lang="en-US" altLang="ja-JP" sz="1200" dirty="0" err="1" smtClean="0">
                <a:solidFill>
                  <a:schemeClr val="tx1"/>
                </a:solidFill>
                <a:cs typeface="Times New Roman" panose="02020603050405020304" pitchFamily="18" charset="0"/>
              </a:rPr>
              <a:t>Environemnt</a:t>
            </a:r>
            <a:r>
              <a:rPr lang="en-US" altLang="ja-JP" sz="1200" dirty="0" smtClean="0">
                <a:solidFill>
                  <a:schemeClr val="tx1"/>
                </a:solidFill>
                <a:cs typeface="Times New Roman" panose="02020603050405020304" pitchFamily="18" charset="0"/>
              </a:rPr>
              <a:t> Committee Foundation: </a:t>
            </a:r>
            <a:r>
              <a:rPr lang="en-US" altLang="ja-JP" sz="1200" dirty="0" err="1" smtClean="0">
                <a:solidFill>
                  <a:schemeClr val="tx1"/>
                </a:solidFill>
                <a:cs typeface="Times New Roman" panose="02020603050405020304" pitchFamily="18" charset="0"/>
              </a:rPr>
              <a:t>Kusatsu</a:t>
            </a:r>
            <a:r>
              <a:rPr lang="en-US" altLang="ja-JP" sz="1200" dirty="0" smtClean="0">
                <a:solidFill>
                  <a:schemeClr val="tx1"/>
                </a:solidFill>
                <a:cs typeface="Times New Roman" panose="02020603050405020304" pitchFamily="18" charset="0"/>
              </a:rPr>
              <a:t>, Japan.</a:t>
            </a:r>
          </a:p>
          <a:p>
            <a:pPr marL="536575" indent="-315913">
              <a:lnSpc>
                <a:spcPct val="100000"/>
              </a:lnSpc>
              <a:spcBef>
                <a:spcPts val="600"/>
              </a:spcBef>
              <a:buClrTx/>
              <a:buNone/>
              <a:tabLst>
                <a:tab pos="8880475" algn="l"/>
              </a:tabLst>
            </a:pPr>
            <a:r>
              <a:rPr lang="en-US" altLang="ja-JP" sz="1200" dirty="0" smtClean="0">
                <a:solidFill>
                  <a:schemeClr val="tx1"/>
                </a:solidFill>
                <a:cs typeface="Times New Roman" panose="02020603050405020304" pitchFamily="18" charset="0"/>
              </a:rPr>
              <a:t>Lave, J. and Wenger, E. (1991) Situated Learning – Legitimate Peripheral Participation. Cambridge University Press,  </a:t>
            </a:r>
            <a:r>
              <a:rPr lang="en-US" altLang="ja-JP" sz="1200" dirty="0" smtClean="0">
                <a:cs typeface="Times New Roman" panose="02020603050405020304" pitchFamily="18" charset="0"/>
              </a:rPr>
              <a:t>New York; USA</a:t>
            </a:r>
          </a:p>
          <a:p>
            <a:pPr marL="536575" indent="-315913">
              <a:lnSpc>
                <a:spcPct val="100000"/>
              </a:lnSpc>
              <a:spcBef>
                <a:spcPts val="600"/>
              </a:spcBef>
              <a:buClrTx/>
              <a:buNone/>
              <a:tabLst>
                <a:tab pos="8880475" algn="l"/>
              </a:tabLst>
            </a:pPr>
            <a:r>
              <a:rPr lang="en-US" altLang="ja-JP" sz="1200" dirty="0" smtClean="0">
                <a:solidFill>
                  <a:schemeClr val="tx1"/>
                </a:solidFill>
                <a:cs typeface="Times New Roman" panose="02020603050405020304" pitchFamily="18" charset="0"/>
              </a:rPr>
              <a:t>Okada, N., </a:t>
            </a:r>
            <a:r>
              <a:rPr lang="en-US" altLang="ja-JP" sz="1200" dirty="0" err="1" smtClean="0">
                <a:solidFill>
                  <a:schemeClr val="tx1"/>
                </a:solidFill>
                <a:cs typeface="Times New Roman" panose="02020603050405020304" pitchFamily="18" charset="0"/>
              </a:rPr>
              <a:t>Yokomatsu</a:t>
            </a:r>
            <a:r>
              <a:rPr lang="en-US" altLang="ja-JP" sz="1200" dirty="0" smtClean="0">
                <a:solidFill>
                  <a:schemeClr val="tx1"/>
                </a:solidFill>
                <a:cs typeface="Times New Roman" panose="02020603050405020304" pitchFamily="18" charset="0"/>
              </a:rPr>
              <a:t>, M., Suzuki, Y., </a:t>
            </a:r>
            <a:r>
              <a:rPr lang="en-US" altLang="ja-JP" sz="1200" dirty="0" err="1" smtClean="0">
                <a:solidFill>
                  <a:schemeClr val="tx1"/>
                </a:solidFill>
                <a:cs typeface="Times New Roman" panose="02020603050405020304" pitchFamily="18" charset="0"/>
              </a:rPr>
              <a:t>Hagihara</a:t>
            </a:r>
            <a:r>
              <a:rPr lang="en-US" altLang="ja-JP" sz="1200" dirty="0" smtClean="0">
                <a:solidFill>
                  <a:schemeClr val="tx1"/>
                </a:solidFill>
                <a:cs typeface="Times New Roman" panose="02020603050405020304" pitchFamily="18" charset="0"/>
              </a:rPr>
              <a:t>, Y. </a:t>
            </a:r>
            <a:r>
              <a:rPr lang="en-US" altLang="ja-JP" sz="1200" dirty="0" err="1" smtClean="0">
                <a:solidFill>
                  <a:schemeClr val="tx1"/>
                </a:solidFill>
                <a:cs typeface="Times New Roman" panose="02020603050405020304" pitchFamily="18" charset="0"/>
              </a:rPr>
              <a:t>Tatano</a:t>
            </a:r>
            <a:r>
              <a:rPr lang="en-US" altLang="ja-JP" sz="1200" dirty="0" smtClean="0">
                <a:solidFill>
                  <a:schemeClr val="tx1"/>
                </a:solidFill>
                <a:cs typeface="Times New Roman" panose="02020603050405020304" pitchFamily="18" charset="0"/>
              </a:rPr>
              <a:t>, H., and Hatayama, M. (2006) Urban Diagnosis as a Methodology of Integrated Disaster Risk Management. Annuals of </a:t>
            </a:r>
            <a:r>
              <a:rPr lang="en-US" altLang="ja-JP" sz="1200" dirty="0" err="1" smtClean="0">
                <a:solidFill>
                  <a:schemeClr val="tx1"/>
                </a:solidFill>
                <a:cs typeface="Times New Roman" panose="02020603050405020304" pitchFamily="18" charset="0"/>
              </a:rPr>
              <a:t>Disas</a:t>
            </a:r>
            <a:r>
              <a:rPr lang="en-US" altLang="ja-JP" sz="1200" dirty="0" smtClean="0">
                <a:solidFill>
                  <a:schemeClr val="tx1"/>
                </a:solidFill>
                <a:cs typeface="Times New Roman" panose="02020603050405020304" pitchFamily="18" charset="0"/>
              </a:rPr>
              <a:t>. Prev. Res. Inst., Kyoto Univ., 49C, 1-7</a:t>
            </a:r>
          </a:p>
          <a:p>
            <a:pPr marL="536575" indent="-315913">
              <a:lnSpc>
                <a:spcPct val="100000"/>
              </a:lnSpc>
              <a:spcBef>
                <a:spcPts val="600"/>
              </a:spcBef>
              <a:buClrTx/>
              <a:buNone/>
              <a:tabLst>
                <a:tab pos="8880475" algn="l"/>
              </a:tabLst>
            </a:pPr>
            <a:r>
              <a:rPr lang="en-US" altLang="ja-JP" sz="1200" dirty="0" err="1" smtClean="0">
                <a:solidFill>
                  <a:schemeClr val="tx1"/>
                </a:solidFill>
                <a:cs typeface="Times New Roman" panose="02020603050405020304" pitchFamily="18" charset="0"/>
              </a:rPr>
              <a:t>Peduzzi</a:t>
            </a:r>
            <a:r>
              <a:rPr lang="en-US" altLang="ja-JP" sz="1200" dirty="0" smtClean="0">
                <a:solidFill>
                  <a:schemeClr val="tx1"/>
                </a:solidFill>
                <a:cs typeface="Times New Roman" panose="02020603050405020304" pitchFamily="18" charset="0"/>
              </a:rPr>
              <a:t>, P., Estrella, M., </a:t>
            </a:r>
            <a:r>
              <a:rPr lang="en-US" altLang="ja-JP" sz="1200" dirty="0" err="1" smtClean="0">
                <a:solidFill>
                  <a:schemeClr val="tx1"/>
                </a:solidFill>
                <a:cs typeface="Times New Roman" panose="02020603050405020304" pitchFamily="18" charset="0"/>
              </a:rPr>
              <a:t>Velegrakis</a:t>
            </a:r>
            <a:r>
              <a:rPr lang="en-US" altLang="ja-JP" sz="1200" dirty="0" smtClean="0">
                <a:solidFill>
                  <a:schemeClr val="tx1"/>
                </a:solidFill>
                <a:cs typeface="Times New Roman" panose="02020603050405020304" pitchFamily="18" charset="0"/>
              </a:rPr>
              <a:t>, A., </a:t>
            </a:r>
            <a:r>
              <a:rPr lang="en-US" altLang="ja-JP" sz="1200" dirty="0" err="1" smtClean="0">
                <a:solidFill>
                  <a:schemeClr val="tx1"/>
                </a:solidFill>
                <a:cs typeface="Times New Roman" panose="02020603050405020304" pitchFamily="18" charset="0"/>
              </a:rPr>
              <a:t>Chatenoux</a:t>
            </a:r>
            <a:r>
              <a:rPr lang="en-US" altLang="ja-JP" sz="1200" dirty="0" smtClean="0">
                <a:solidFill>
                  <a:schemeClr val="tx1"/>
                </a:solidFill>
                <a:cs typeface="Times New Roman" panose="02020603050405020304" pitchFamily="18" charset="0"/>
              </a:rPr>
              <a:t>, B. and </a:t>
            </a:r>
            <a:r>
              <a:rPr lang="en-US" altLang="ja-JP" sz="1200" dirty="0" err="1" smtClean="0">
                <a:solidFill>
                  <a:schemeClr val="tx1"/>
                </a:solidFill>
                <a:cs typeface="Times New Roman" panose="02020603050405020304" pitchFamily="18" charset="0"/>
              </a:rPr>
              <a:t>Kluser</a:t>
            </a:r>
            <a:r>
              <a:rPr lang="en-US" altLang="ja-JP" sz="1200" dirty="0" smtClean="0">
                <a:solidFill>
                  <a:schemeClr val="tx1"/>
                </a:solidFill>
                <a:cs typeface="Times New Roman" panose="02020603050405020304" pitchFamily="18" charset="0"/>
              </a:rPr>
              <a:t>, S. (2010) Linking Ecosystems to Risk and Vulnerability Reduction: The Case of Jamaica - Pilot Results from </a:t>
            </a:r>
            <a:r>
              <a:rPr lang="en-US" altLang="ja-JP" sz="1200" dirty="0" err="1" smtClean="0">
                <a:solidFill>
                  <a:schemeClr val="tx1"/>
                </a:solidFill>
                <a:cs typeface="Times New Roman" panose="02020603050405020304" pitchFamily="18" charset="0"/>
              </a:rPr>
              <a:t>RiVAMP</a:t>
            </a:r>
            <a:r>
              <a:rPr lang="en-US" altLang="ja-JP" sz="1200" dirty="0" smtClean="0">
                <a:solidFill>
                  <a:schemeClr val="tx1"/>
                </a:solidFill>
                <a:cs typeface="Times New Roman" panose="02020603050405020304" pitchFamily="18" charset="0"/>
              </a:rPr>
              <a:t>. UNEP Post-Conflict and Disaster Management Branch (PCDMB); United Nations Environment Programme. DEWA/GRID-Europe. (UNEP/DEWA/GRID). http://www.preventionweb.net/files/13205_RiVAMPexsummary.pdf [last accessed on 20/12/2015] </a:t>
            </a:r>
          </a:p>
          <a:p>
            <a:pPr marL="536575" indent="-315913">
              <a:lnSpc>
                <a:spcPct val="100000"/>
              </a:lnSpc>
              <a:spcBef>
                <a:spcPts val="600"/>
              </a:spcBef>
              <a:buClrTx/>
              <a:buNone/>
              <a:tabLst>
                <a:tab pos="8880475" algn="l"/>
              </a:tabLst>
            </a:pPr>
            <a:r>
              <a:rPr lang="en-US" altLang="ja-JP" sz="1200" dirty="0" smtClean="0">
                <a:solidFill>
                  <a:schemeClr val="tx1"/>
                </a:solidFill>
                <a:cs typeface="Times New Roman" panose="02020603050405020304" pitchFamily="18" charset="0"/>
              </a:rPr>
              <a:t>Renaud, F.G., </a:t>
            </a:r>
            <a:r>
              <a:rPr lang="en-US" altLang="ja-JP" sz="1200" dirty="0" err="1" smtClean="0">
                <a:solidFill>
                  <a:schemeClr val="tx1"/>
                </a:solidFill>
                <a:cs typeface="Times New Roman" panose="02020603050405020304" pitchFamily="18" charset="0"/>
              </a:rPr>
              <a:t>Sudmeier-Rieux</a:t>
            </a:r>
            <a:r>
              <a:rPr lang="en-US" altLang="ja-JP" sz="1200" dirty="0" smtClean="0">
                <a:solidFill>
                  <a:schemeClr val="tx1"/>
                </a:solidFill>
                <a:cs typeface="Times New Roman" panose="02020603050405020304" pitchFamily="18" charset="0"/>
              </a:rPr>
              <a:t>, K., and Estrella, M. (2013) The relevance of ecosystems for disaster risk reduction, The role of Ecosystems in Disaster Risk Reduction, Renaud, </a:t>
            </a:r>
            <a:r>
              <a:rPr lang="en-US" altLang="ja-JP" sz="1200" dirty="0" err="1" smtClean="0">
                <a:solidFill>
                  <a:schemeClr val="tx1"/>
                </a:solidFill>
                <a:cs typeface="Times New Roman" panose="02020603050405020304" pitchFamily="18" charset="0"/>
              </a:rPr>
              <a:t>Sudmeier-Rieux</a:t>
            </a:r>
            <a:r>
              <a:rPr lang="en-US" altLang="ja-JP" sz="1200" dirty="0" smtClean="0">
                <a:solidFill>
                  <a:schemeClr val="tx1"/>
                </a:solidFill>
                <a:cs typeface="Times New Roman" panose="02020603050405020304" pitchFamily="18" charset="0"/>
              </a:rPr>
              <a:t> and Estrella (eds.), United Nation University Press.</a:t>
            </a:r>
          </a:p>
          <a:p>
            <a:pPr marL="536575" indent="-315913">
              <a:lnSpc>
                <a:spcPct val="100000"/>
              </a:lnSpc>
              <a:spcBef>
                <a:spcPts val="600"/>
              </a:spcBef>
              <a:buClrTx/>
              <a:buNone/>
              <a:tabLst>
                <a:tab pos="8880475" algn="l"/>
              </a:tabLst>
            </a:pPr>
            <a:r>
              <a:rPr lang="en-US" altLang="ja-JP" sz="1200" dirty="0" smtClean="0">
                <a:solidFill>
                  <a:schemeClr val="tx1"/>
                </a:solidFill>
                <a:cs typeface="Times New Roman" panose="02020603050405020304" pitchFamily="18" charset="0"/>
              </a:rPr>
              <a:t>UNISDR – United Nations Office for International Strategies on Disaster Risk Reduction (2011) Global Assessment Report on Disaster Risk Reduction: Revealing Risk, Redefining Development. Geneva, Switzerland: UNISDR.</a:t>
            </a:r>
          </a:p>
          <a:p>
            <a:pPr marL="536575" indent="-315913">
              <a:lnSpc>
                <a:spcPct val="100000"/>
              </a:lnSpc>
              <a:spcBef>
                <a:spcPts val="600"/>
              </a:spcBef>
              <a:buClrTx/>
              <a:buNone/>
              <a:tabLst>
                <a:tab pos="8880475" algn="l"/>
              </a:tabLst>
            </a:pPr>
            <a:r>
              <a:rPr lang="en-US" altLang="ja-JP" sz="1200" dirty="0" smtClean="0">
                <a:solidFill>
                  <a:schemeClr val="tx1"/>
                </a:solidFill>
                <a:cs typeface="Times New Roman" panose="02020603050405020304" pitchFamily="18" charset="0"/>
              </a:rPr>
              <a:t>UNISDR (2013) Global Assessment Report on Disaster Risk Reduction: From Shared Risk to Shared Value: the Business Case for Disaster Risk Reduction. Geneva, Switzerland: UNISDR.</a:t>
            </a:r>
          </a:p>
          <a:p>
            <a:pPr marL="536575" indent="-315913">
              <a:lnSpc>
                <a:spcPct val="100000"/>
              </a:lnSpc>
              <a:spcBef>
                <a:spcPts val="600"/>
              </a:spcBef>
              <a:buClrTx/>
              <a:buNone/>
              <a:tabLst>
                <a:tab pos="8880475" algn="l"/>
              </a:tabLst>
            </a:pPr>
            <a:r>
              <a:rPr lang="en-US" altLang="ja-JP" sz="1200" dirty="0" smtClean="0">
                <a:solidFill>
                  <a:schemeClr val="tx1"/>
                </a:solidFill>
                <a:cs typeface="Times New Roman" panose="02020603050405020304" pitchFamily="18" charset="0"/>
              </a:rPr>
              <a:t>UNISDR (2015) Global Assessment Report on Disaster Risk Reduction: Making Development Sustainable: The Future of Disaster Risk Management. Geneva, Switzerland: UNISDR.</a:t>
            </a:r>
          </a:p>
          <a:p>
            <a:pPr marL="536575" indent="-315913">
              <a:lnSpc>
                <a:spcPct val="100000"/>
              </a:lnSpc>
              <a:spcBef>
                <a:spcPts val="600"/>
              </a:spcBef>
              <a:buClrTx/>
              <a:buNone/>
              <a:tabLst>
                <a:tab pos="8880475" algn="l"/>
              </a:tabLst>
            </a:pPr>
            <a:r>
              <a:rPr lang="en-US" altLang="ja-JP" sz="1200" dirty="0" smtClean="0">
                <a:solidFill>
                  <a:schemeClr val="tx1"/>
                </a:solidFill>
                <a:cs typeface="Times New Roman" panose="02020603050405020304" pitchFamily="18" charset="0"/>
              </a:rPr>
              <a:t>UNEP - United Nations Environment Programme (2014) Disaster risk reduction is an integral objective of environment related policies and plans, including for land use natural resource management and adaptation to climate change. Background Paper prepared for the 2015 Global Assessment Report on Disaster Risk Reduction. Geneva, Switzerland: UNISDR. </a:t>
            </a:r>
          </a:p>
          <a:p>
            <a:pPr marL="536575" indent="-315913">
              <a:lnSpc>
                <a:spcPct val="100000"/>
              </a:lnSpc>
              <a:spcBef>
                <a:spcPts val="600"/>
              </a:spcBef>
              <a:buClrTx/>
              <a:buNone/>
              <a:tabLst>
                <a:tab pos="8880475" algn="l"/>
              </a:tabLst>
            </a:pPr>
            <a:r>
              <a:rPr lang="en-US" altLang="ja-JP" sz="1200" dirty="0" smtClean="0">
                <a:solidFill>
                  <a:schemeClr val="tx1"/>
                </a:solidFill>
                <a:cs typeface="Times New Roman" panose="02020603050405020304" pitchFamily="18" charset="0"/>
              </a:rPr>
              <a:t>UNESCO – United Nations Educational, Scientific, and Cultural Organization (2014) Roadmap for Implementing the Global Action Programme on Education for Sustainable Development. Paris, France: UNESCO.</a:t>
            </a:r>
            <a:endParaRPr lang="en-US" altLang="ja-JP" sz="1200" dirty="0">
              <a:solidFill>
                <a:schemeClr val="tx1"/>
              </a:solidFill>
              <a:cs typeface="Times New Roman" panose="02020603050405020304" pitchFamily="18" charset="0"/>
            </a:endParaRPr>
          </a:p>
        </p:txBody>
      </p:sp>
      <p:sp>
        <p:nvSpPr>
          <p:cNvPr id="6" name="タイトル 1"/>
          <p:cNvSpPr txBox="1">
            <a:spLocks/>
          </p:cNvSpPr>
          <p:nvPr/>
        </p:nvSpPr>
        <p:spPr>
          <a:xfrm>
            <a:off x="310242" y="239034"/>
            <a:ext cx="8425544" cy="44087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000" kern="1200" spc="-60" baseline="0">
                <a:solidFill>
                  <a:srgbClr val="FFFFFF"/>
                </a:solidFill>
                <a:latin typeface="+mj-lt"/>
                <a:ea typeface="+mj-ea"/>
                <a:cs typeface="+mj-cs"/>
              </a:defRPr>
            </a:lvl1pPr>
          </a:lstStyle>
          <a:p>
            <a:r>
              <a:rPr lang="en-US" altLang="ja-JP" sz="2400" b="1" dirty="0" smtClean="0">
                <a:solidFill>
                  <a:schemeClr val="tx1"/>
                </a:solidFill>
                <a:latin typeface="+mn-lt"/>
              </a:rPr>
              <a:t>References</a:t>
            </a:r>
            <a:endParaRPr lang="ja-JP" altLang="en-US" sz="2400" b="1" dirty="0">
              <a:solidFill>
                <a:schemeClr val="tx1"/>
              </a:solidFill>
              <a:latin typeface="+mn-lt"/>
            </a:endParaRPr>
          </a:p>
        </p:txBody>
      </p:sp>
      <p:sp>
        <p:nvSpPr>
          <p:cNvPr id="7" name="スライド番号プレースホルダー 6"/>
          <p:cNvSpPr>
            <a:spLocks noGrp="1"/>
          </p:cNvSpPr>
          <p:nvPr>
            <p:ph type="sldNum" sz="quarter" idx="12"/>
          </p:nvPr>
        </p:nvSpPr>
        <p:spPr/>
        <p:txBody>
          <a:bodyPr/>
          <a:lstStyle/>
          <a:p>
            <a:fld id="{6BFA4D3C-9D3B-4ABA-8AC6-A18341B72507}" type="slidenum">
              <a:rPr kumimoji="1" lang="ja-JP" altLang="en-US" smtClean="0"/>
              <a:t>16</a:t>
            </a:fld>
            <a:endParaRPr kumimoji="1" lang="ja-JP" altLang="en-US"/>
          </a:p>
        </p:txBody>
      </p:sp>
    </p:spTree>
    <p:extLst>
      <p:ext uri="{BB962C8B-B14F-4D97-AF65-F5344CB8AC3E}">
        <p14:creationId xmlns:p14="http://schemas.microsoft.com/office/powerpoint/2010/main" val="2187336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r="3918"/>
          <a:stretch/>
        </p:blipFill>
        <p:spPr>
          <a:xfrm>
            <a:off x="0" y="0"/>
            <a:ext cx="4510007" cy="3510643"/>
          </a:xfrm>
          <a:prstGeom prst="rect">
            <a:avLst/>
          </a:prstGeom>
        </p:spPr>
      </p:pic>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l="31691" t="19810" r="24252" b="41288"/>
          <a:stretch/>
        </p:blipFill>
        <p:spPr>
          <a:xfrm>
            <a:off x="4510006" y="0"/>
            <a:ext cx="4633993" cy="3528742"/>
          </a:xfrm>
          <a:prstGeom prst="rect">
            <a:avLst/>
          </a:prstGeom>
        </p:spPr>
      </p:pic>
      <p:pic>
        <p:nvPicPr>
          <p:cNvPr id="5" name="図 4"/>
          <p:cNvPicPr>
            <a:picLocks noChangeAspect="1"/>
          </p:cNvPicPr>
          <p:nvPr/>
        </p:nvPicPr>
        <p:blipFill rotWithShape="1">
          <a:blip r:embed="rId5">
            <a:extLst>
              <a:ext uri="{28A0092B-C50C-407E-A947-70E740481C1C}">
                <a14:useLocalDpi xmlns:a14="http://schemas.microsoft.com/office/drawing/2010/main" val="0"/>
              </a:ext>
            </a:extLst>
          </a:blip>
          <a:srcRect l="5939" t="24374" r="21008" b="14261"/>
          <a:stretch/>
        </p:blipFill>
        <p:spPr>
          <a:xfrm>
            <a:off x="0" y="3510643"/>
            <a:ext cx="4503641" cy="3347357"/>
          </a:xfrm>
          <a:prstGeom prst="rect">
            <a:avLst/>
          </a:prstGeom>
        </p:spPr>
      </p:pic>
      <p:sp>
        <p:nvSpPr>
          <p:cNvPr id="6" name="スライド番号プレースホルダー 5"/>
          <p:cNvSpPr>
            <a:spLocks noGrp="1"/>
          </p:cNvSpPr>
          <p:nvPr>
            <p:ph type="sldNum" sz="quarter" idx="12"/>
          </p:nvPr>
        </p:nvSpPr>
        <p:spPr/>
        <p:txBody>
          <a:bodyPr/>
          <a:lstStyle/>
          <a:p>
            <a:fld id="{6BFA4D3C-9D3B-4ABA-8AC6-A18341B72507}" type="slidenum">
              <a:rPr kumimoji="1" lang="ja-JP" altLang="en-US" smtClean="0"/>
              <a:t>17</a:t>
            </a:fld>
            <a:endParaRPr kumimoji="1" lang="ja-JP" altLang="en-US"/>
          </a:p>
        </p:txBody>
      </p:sp>
      <p:sp>
        <p:nvSpPr>
          <p:cNvPr id="9" name="コンテンツ プレースホルダー 7"/>
          <p:cNvSpPr>
            <a:spLocks noGrp="1"/>
          </p:cNvSpPr>
          <p:nvPr>
            <p:ph idx="1"/>
          </p:nvPr>
        </p:nvSpPr>
        <p:spPr>
          <a:xfrm>
            <a:off x="6049735" y="4373328"/>
            <a:ext cx="2873829" cy="1138436"/>
          </a:xfrm>
        </p:spPr>
        <p:txBody>
          <a:bodyPr anchor="ctr">
            <a:normAutofit/>
          </a:bodyPr>
          <a:lstStyle/>
          <a:p>
            <a:pPr marL="0" indent="0" algn="r">
              <a:buNone/>
            </a:pPr>
            <a:r>
              <a:rPr kumimoji="1" lang="en-US" altLang="ja-JP" b="1" dirty="0" smtClean="0"/>
              <a:t>Thank you very much for your attention.</a:t>
            </a:r>
            <a:endParaRPr kumimoji="1" lang="ja-JP" altLang="en-US" b="1" dirty="0"/>
          </a:p>
        </p:txBody>
      </p:sp>
    </p:spTree>
    <p:extLst>
      <p:ext uri="{BB962C8B-B14F-4D97-AF65-F5344CB8AC3E}">
        <p14:creationId xmlns:p14="http://schemas.microsoft.com/office/powerpoint/2010/main" val="697999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565603"/>
          </a:xfrm>
        </p:spPr>
        <p:txBody>
          <a:bodyPr/>
          <a:lstStyle/>
          <a:p>
            <a:r>
              <a:rPr kumimoji="1" lang="en-US" altLang="ja-JP" b="1" dirty="0" smtClean="0">
                <a:latin typeface="+mn-lt"/>
              </a:rPr>
              <a:t>Background</a:t>
            </a:r>
            <a:endParaRPr kumimoji="1" lang="ja-JP" altLang="en-US" b="1" dirty="0">
              <a:latin typeface="+mn-lt"/>
            </a:endParaRPr>
          </a:p>
        </p:txBody>
      </p:sp>
      <p:sp>
        <p:nvSpPr>
          <p:cNvPr id="3" name="コンテンツ プレースホルダー 2"/>
          <p:cNvSpPr>
            <a:spLocks noGrp="1"/>
          </p:cNvSpPr>
          <p:nvPr>
            <p:ph idx="1"/>
          </p:nvPr>
        </p:nvSpPr>
        <p:spPr>
          <a:xfrm>
            <a:off x="628650" y="1065665"/>
            <a:ext cx="7886700" cy="5290686"/>
          </a:xfrm>
        </p:spPr>
        <p:txBody>
          <a:bodyPr>
            <a:noAutofit/>
          </a:bodyPr>
          <a:lstStyle/>
          <a:p>
            <a:pPr marL="0" indent="0">
              <a:spcBef>
                <a:spcPts val="1200"/>
              </a:spcBef>
              <a:buNone/>
            </a:pPr>
            <a:r>
              <a:rPr lang="en-US" altLang="ja-JP" sz="2400" u="sng" dirty="0" smtClean="0"/>
              <a:t>Ecosystem and disaster risk reduction</a:t>
            </a:r>
          </a:p>
          <a:p>
            <a:pPr>
              <a:spcBef>
                <a:spcPts val="1200"/>
              </a:spcBef>
            </a:pPr>
            <a:r>
              <a:rPr lang="en-US" altLang="ja-JP" sz="2400" dirty="0" smtClean="0"/>
              <a:t>Ecosystem and its role in Disaster Risk Reduction (DRR) and discussions </a:t>
            </a:r>
            <a:r>
              <a:rPr lang="en-US" altLang="ja-JP" sz="2400" dirty="0"/>
              <a:t>around </a:t>
            </a:r>
            <a:r>
              <a:rPr lang="en-US" altLang="ja-JP" sz="2400" dirty="0" smtClean="0"/>
              <a:t>related concepts:</a:t>
            </a:r>
          </a:p>
          <a:p>
            <a:pPr lvl="1">
              <a:spcBef>
                <a:spcPts val="1200"/>
              </a:spcBef>
              <a:buFontTx/>
              <a:buChar char="-"/>
            </a:pPr>
            <a:r>
              <a:rPr lang="en-US" altLang="ja-JP" sz="2000" dirty="0"/>
              <a:t>I</a:t>
            </a:r>
            <a:r>
              <a:rPr lang="en-US" altLang="ja-JP" sz="2000" dirty="0" smtClean="0"/>
              <a:t>ncreasingly recognized as </a:t>
            </a:r>
            <a:r>
              <a:rPr lang="en-US" altLang="ja-JP" sz="2000" dirty="0"/>
              <a:t>a </a:t>
            </a:r>
            <a:r>
              <a:rPr lang="en-US" altLang="ja-JP" sz="2000" dirty="0" smtClean="0"/>
              <a:t>means not only </a:t>
            </a:r>
            <a:r>
              <a:rPr lang="en-US" altLang="ja-JP" sz="2000" dirty="0"/>
              <a:t>to attain ecosystem-based </a:t>
            </a:r>
            <a:r>
              <a:rPr lang="en-US" altLang="ja-JP" sz="2000" dirty="0" smtClean="0"/>
              <a:t>DRR but </a:t>
            </a:r>
            <a:r>
              <a:rPr lang="en-US" altLang="ja-JP" sz="2000" dirty="0"/>
              <a:t>also to contribute to sustainable development (</a:t>
            </a:r>
            <a:r>
              <a:rPr lang="en-US" altLang="ja-JP" sz="2000" dirty="0" err="1"/>
              <a:t>Peduzzi</a:t>
            </a:r>
            <a:r>
              <a:rPr lang="en-US" altLang="ja-JP" sz="2000" dirty="0"/>
              <a:t> et al., 2010</a:t>
            </a:r>
            <a:r>
              <a:rPr lang="en-US" altLang="ja-JP" sz="2000" dirty="0" smtClean="0"/>
              <a:t>).</a:t>
            </a:r>
          </a:p>
          <a:p>
            <a:pPr>
              <a:spcBef>
                <a:spcPts val="1200"/>
              </a:spcBef>
            </a:pPr>
            <a:r>
              <a:rPr lang="en-US" altLang="ja-JP" sz="2400" dirty="0" smtClean="0"/>
              <a:t>The discussion on inter-relation between ecosystem conservation and DRR have always been paralleled (Renaud et al., 2013). </a:t>
            </a:r>
          </a:p>
          <a:p>
            <a:pPr>
              <a:spcBef>
                <a:spcPts val="1200"/>
              </a:spcBef>
            </a:pPr>
            <a:r>
              <a:rPr lang="en-US" altLang="ja-JP" sz="2400" dirty="0" smtClean="0"/>
              <a:t>A rethink of how we relate to one another and how we interact with the ecosystems that support our lives is required; yet</a:t>
            </a:r>
          </a:p>
          <a:p>
            <a:pPr>
              <a:spcBef>
                <a:spcPts val="1200"/>
              </a:spcBef>
            </a:pPr>
            <a:r>
              <a:rPr lang="en-US" altLang="ja-JP" sz="2400" dirty="0"/>
              <a:t>F</a:t>
            </a:r>
            <a:r>
              <a:rPr lang="en-US" altLang="ja-JP" sz="2400" dirty="0" smtClean="0"/>
              <a:t>ew working cases on those topics and the tangible practice remain far from mainstream (UNISDR, 2011, 2013). </a:t>
            </a:r>
          </a:p>
        </p:txBody>
      </p:sp>
      <p:graphicFrame>
        <p:nvGraphicFramePr>
          <p:cNvPr id="4" name="図表 3"/>
          <p:cNvGraphicFramePr/>
          <p:nvPr>
            <p:extLst>
              <p:ext uri="{D42A27DB-BD31-4B8C-83A1-F6EECF244321}">
                <p14:modId xmlns:p14="http://schemas.microsoft.com/office/powerpoint/2010/main" val="1357737221"/>
              </p:ext>
            </p:extLst>
          </p:nvPr>
        </p:nvGraphicFramePr>
        <p:xfrm>
          <a:off x="0" y="0"/>
          <a:ext cx="9144000" cy="230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スライド番号プレースホルダー 5"/>
          <p:cNvSpPr>
            <a:spLocks noGrp="1"/>
          </p:cNvSpPr>
          <p:nvPr>
            <p:ph type="sldNum" sz="quarter" idx="12"/>
          </p:nvPr>
        </p:nvSpPr>
        <p:spPr/>
        <p:txBody>
          <a:bodyPr/>
          <a:lstStyle/>
          <a:p>
            <a:fld id="{6BFA4D3C-9D3B-4ABA-8AC6-A18341B72507}" type="slidenum">
              <a:rPr kumimoji="1" lang="ja-JP" altLang="en-US" smtClean="0"/>
              <a:t>2</a:t>
            </a:fld>
            <a:endParaRPr kumimoji="1" lang="ja-JP" altLang="en-US" dirty="0"/>
          </a:p>
        </p:txBody>
      </p:sp>
    </p:spTree>
    <p:extLst>
      <p:ext uri="{BB962C8B-B14F-4D97-AF65-F5344CB8AC3E}">
        <p14:creationId xmlns:p14="http://schemas.microsoft.com/office/powerpoint/2010/main" val="2031248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565603"/>
          </a:xfrm>
        </p:spPr>
        <p:txBody>
          <a:bodyPr/>
          <a:lstStyle/>
          <a:p>
            <a:r>
              <a:rPr kumimoji="1" lang="en-US" altLang="ja-JP" b="1" dirty="0" smtClean="0">
                <a:latin typeface="+mn-lt"/>
              </a:rPr>
              <a:t>Background</a:t>
            </a:r>
            <a:endParaRPr kumimoji="1" lang="ja-JP" altLang="en-US" b="1" dirty="0">
              <a:latin typeface="+mn-lt"/>
            </a:endParaRPr>
          </a:p>
        </p:txBody>
      </p:sp>
      <p:sp>
        <p:nvSpPr>
          <p:cNvPr id="3" name="コンテンツ プレースホルダー 2"/>
          <p:cNvSpPr>
            <a:spLocks noGrp="1"/>
          </p:cNvSpPr>
          <p:nvPr>
            <p:ph idx="1"/>
          </p:nvPr>
        </p:nvSpPr>
        <p:spPr>
          <a:xfrm>
            <a:off x="628650" y="1065665"/>
            <a:ext cx="7886700" cy="5111298"/>
          </a:xfrm>
        </p:spPr>
        <p:txBody>
          <a:bodyPr>
            <a:noAutofit/>
          </a:bodyPr>
          <a:lstStyle/>
          <a:p>
            <a:pPr marL="0" indent="0">
              <a:lnSpc>
                <a:spcPct val="100000"/>
              </a:lnSpc>
              <a:spcBef>
                <a:spcPts val="1200"/>
              </a:spcBef>
              <a:buNone/>
            </a:pPr>
            <a:r>
              <a:rPr lang="en-US" altLang="ja-JP" sz="2400" u="sng" dirty="0" smtClean="0"/>
              <a:t>Educating </a:t>
            </a:r>
            <a:r>
              <a:rPr lang="en-US" altLang="ja-JP" sz="2400" u="sng" dirty="0"/>
              <a:t>and empowering the young </a:t>
            </a:r>
            <a:r>
              <a:rPr lang="en-US" altLang="ja-JP" sz="2400" u="sng" dirty="0" smtClean="0"/>
              <a:t>generation</a:t>
            </a:r>
            <a:endParaRPr lang="en-US" altLang="ja-JP" sz="2400" u="sng" dirty="0"/>
          </a:p>
          <a:p>
            <a:pPr>
              <a:lnSpc>
                <a:spcPct val="100000"/>
              </a:lnSpc>
              <a:spcBef>
                <a:spcPts val="1200"/>
              </a:spcBef>
            </a:pPr>
            <a:r>
              <a:rPr lang="en-US" altLang="ja-JP" sz="2400" dirty="0"/>
              <a:t>Education for Sustainable Development (</a:t>
            </a:r>
            <a:r>
              <a:rPr lang="en-US" altLang="ja-JP" sz="2400" dirty="0" smtClean="0"/>
              <a:t>ESD) [2005-2014]</a:t>
            </a:r>
          </a:p>
          <a:p>
            <a:pPr lvl="1">
              <a:lnSpc>
                <a:spcPct val="100000"/>
              </a:lnSpc>
              <a:spcBef>
                <a:spcPts val="1200"/>
              </a:spcBef>
            </a:pPr>
            <a:r>
              <a:rPr lang="en-US" altLang="ja-JP" sz="2000" dirty="0" smtClean="0"/>
              <a:t>Responds to local specificities and respects cultural diversity (UNESCO</a:t>
            </a:r>
            <a:r>
              <a:rPr lang="en-US" altLang="ja-JP" sz="2000" dirty="0"/>
              <a:t>, </a:t>
            </a:r>
            <a:r>
              <a:rPr lang="en-US" altLang="ja-JP" sz="2000" dirty="0" smtClean="0"/>
              <a:t>2014)</a:t>
            </a:r>
          </a:p>
          <a:p>
            <a:pPr lvl="1">
              <a:lnSpc>
                <a:spcPct val="100000"/>
              </a:lnSpc>
              <a:spcBef>
                <a:spcPts val="1200"/>
              </a:spcBef>
            </a:pPr>
            <a:r>
              <a:rPr lang="en-US" altLang="ja-JP" sz="2000" dirty="0" smtClean="0"/>
              <a:t>Use </a:t>
            </a:r>
            <a:r>
              <a:rPr lang="en-US" altLang="ja-JP" sz="2000" dirty="0"/>
              <a:t>of </a:t>
            </a:r>
            <a:r>
              <a:rPr lang="en-US" altLang="ja-JP" sz="2000" dirty="0" smtClean="0"/>
              <a:t>formal </a:t>
            </a:r>
            <a:r>
              <a:rPr lang="en-US" altLang="ja-JP" sz="2000" dirty="0"/>
              <a:t>and informal </a:t>
            </a:r>
            <a:r>
              <a:rPr lang="en-US" altLang="ja-JP" sz="2000" dirty="0" smtClean="0"/>
              <a:t>channels to </a:t>
            </a:r>
            <a:r>
              <a:rPr lang="en-US" altLang="ja-JP" sz="2000" dirty="0"/>
              <a:t>reach youth and children with </a:t>
            </a:r>
            <a:r>
              <a:rPr lang="en-US" altLang="ja-JP" sz="2000" dirty="0" smtClean="0"/>
              <a:t>information (Hyogo Framework for Action 2005-2015)</a:t>
            </a:r>
          </a:p>
          <a:p>
            <a:pPr>
              <a:lnSpc>
                <a:spcPct val="100000"/>
              </a:lnSpc>
              <a:spcBef>
                <a:spcPts val="1200"/>
              </a:spcBef>
            </a:pPr>
            <a:r>
              <a:rPr lang="en-US" altLang="ja-JP" sz="2400" dirty="0" smtClean="0"/>
              <a:t>The Global Action Programme (GAP) on ESD [2013]</a:t>
            </a:r>
          </a:p>
          <a:p>
            <a:pPr lvl="1">
              <a:lnSpc>
                <a:spcPct val="100000"/>
              </a:lnSpc>
              <a:spcBef>
                <a:spcPts val="1200"/>
              </a:spcBef>
            </a:pPr>
            <a:r>
              <a:rPr lang="en-US" altLang="ja-JP" sz="2000" dirty="0" smtClean="0"/>
              <a:t>Priority </a:t>
            </a:r>
            <a:r>
              <a:rPr lang="en-US" altLang="ja-JP" sz="2000" dirty="0"/>
              <a:t>4: Empowering and mobilizing youth</a:t>
            </a:r>
          </a:p>
          <a:p>
            <a:pPr lvl="1">
              <a:lnSpc>
                <a:spcPct val="100000"/>
              </a:lnSpc>
              <a:spcBef>
                <a:spcPts val="1200"/>
              </a:spcBef>
            </a:pPr>
            <a:r>
              <a:rPr lang="en-US" altLang="ja-JP" sz="2000" dirty="0" smtClean="0"/>
              <a:t>A two-fold approach for integration: </a:t>
            </a:r>
          </a:p>
          <a:p>
            <a:pPr marL="0" indent="0">
              <a:lnSpc>
                <a:spcPct val="100000"/>
              </a:lnSpc>
              <a:spcBef>
                <a:spcPts val="1200"/>
              </a:spcBef>
              <a:buNone/>
            </a:pPr>
            <a:endParaRPr lang="en-US" altLang="ja-JP" sz="2400" dirty="0" smtClean="0"/>
          </a:p>
          <a:p>
            <a:pPr marL="0" indent="0">
              <a:lnSpc>
                <a:spcPct val="100000"/>
              </a:lnSpc>
              <a:spcBef>
                <a:spcPts val="1200"/>
              </a:spcBef>
              <a:buNone/>
            </a:pPr>
            <a:endParaRPr lang="en-US" altLang="ja-JP" sz="2400" dirty="0" smtClean="0"/>
          </a:p>
        </p:txBody>
      </p:sp>
      <p:graphicFrame>
        <p:nvGraphicFramePr>
          <p:cNvPr id="4" name="図表 3"/>
          <p:cNvGraphicFramePr/>
          <p:nvPr>
            <p:extLst/>
          </p:nvPr>
        </p:nvGraphicFramePr>
        <p:xfrm>
          <a:off x="0" y="0"/>
          <a:ext cx="9144000" cy="230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スライド番号プレースホルダー 5"/>
          <p:cNvSpPr>
            <a:spLocks noGrp="1"/>
          </p:cNvSpPr>
          <p:nvPr>
            <p:ph type="sldNum" sz="quarter" idx="12"/>
          </p:nvPr>
        </p:nvSpPr>
        <p:spPr/>
        <p:txBody>
          <a:bodyPr/>
          <a:lstStyle/>
          <a:p>
            <a:fld id="{6BFA4D3C-9D3B-4ABA-8AC6-A18341B72507}" type="slidenum">
              <a:rPr kumimoji="1" lang="ja-JP" altLang="en-US" smtClean="0"/>
              <a:t>3</a:t>
            </a:fld>
            <a:endParaRPr kumimoji="1" lang="ja-JP" altLang="en-US" dirty="0"/>
          </a:p>
        </p:txBody>
      </p:sp>
      <p:graphicFrame>
        <p:nvGraphicFramePr>
          <p:cNvPr id="7" name="図表 6"/>
          <p:cNvGraphicFramePr/>
          <p:nvPr>
            <p:extLst/>
          </p:nvPr>
        </p:nvGraphicFramePr>
        <p:xfrm>
          <a:off x="3130731" y="5068253"/>
          <a:ext cx="5059680" cy="14706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71653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565603"/>
          </a:xfrm>
        </p:spPr>
        <p:txBody>
          <a:bodyPr/>
          <a:lstStyle/>
          <a:p>
            <a:r>
              <a:rPr kumimoji="1" lang="en-US" altLang="ja-JP" b="1" dirty="0" smtClean="0">
                <a:latin typeface="+mn-lt"/>
              </a:rPr>
              <a:t>Objective &amp; Method</a:t>
            </a:r>
            <a:endParaRPr kumimoji="1" lang="ja-JP" altLang="en-US" b="1" dirty="0">
              <a:latin typeface="+mn-lt"/>
            </a:endParaRPr>
          </a:p>
        </p:txBody>
      </p:sp>
      <p:sp>
        <p:nvSpPr>
          <p:cNvPr id="6" name="スライド番号プレースホルダー 5"/>
          <p:cNvSpPr>
            <a:spLocks noGrp="1"/>
          </p:cNvSpPr>
          <p:nvPr>
            <p:ph type="sldNum" sz="quarter" idx="12"/>
          </p:nvPr>
        </p:nvSpPr>
        <p:spPr/>
        <p:txBody>
          <a:bodyPr/>
          <a:lstStyle/>
          <a:p>
            <a:fld id="{6BFA4D3C-9D3B-4ABA-8AC6-A18341B72507}" type="slidenum">
              <a:rPr kumimoji="1" lang="ja-JP" altLang="en-US" smtClean="0"/>
              <a:t>4</a:t>
            </a:fld>
            <a:endParaRPr kumimoji="1" lang="ja-JP" altLang="en-US"/>
          </a:p>
        </p:txBody>
      </p:sp>
      <p:sp>
        <p:nvSpPr>
          <p:cNvPr id="8" name="右矢印 7"/>
          <p:cNvSpPr/>
          <p:nvPr/>
        </p:nvSpPr>
        <p:spPr>
          <a:xfrm>
            <a:off x="5588001" y="1221768"/>
            <a:ext cx="391886" cy="377371"/>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5588001" y="4943246"/>
            <a:ext cx="391886" cy="377371"/>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5588001" y="3041500"/>
            <a:ext cx="391886" cy="377371"/>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 name="図表 10"/>
          <p:cNvGraphicFramePr/>
          <p:nvPr>
            <p:extLst>
              <p:ext uri="{D42A27DB-BD31-4B8C-83A1-F6EECF244321}">
                <p14:modId xmlns:p14="http://schemas.microsoft.com/office/powerpoint/2010/main" val="2069106783"/>
              </p:ext>
            </p:extLst>
          </p:nvPr>
        </p:nvGraphicFramePr>
        <p:xfrm>
          <a:off x="-32657" y="0"/>
          <a:ext cx="9176658" cy="230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コンテンツ プレースホルダー 2"/>
          <p:cNvSpPr txBox="1">
            <a:spLocks/>
          </p:cNvSpPr>
          <p:nvPr/>
        </p:nvSpPr>
        <p:spPr>
          <a:xfrm>
            <a:off x="628651" y="1121115"/>
            <a:ext cx="4886029" cy="523523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00000"/>
              </a:lnSpc>
              <a:spcBef>
                <a:spcPts val="1200"/>
              </a:spcBef>
            </a:pPr>
            <a:r>
              <a:rPr lang="en-US" altLang="ja-JP" sz="2400" dirty="0"/>
              <a:t>To see how young generation </a:t>
            </a:r>
            <a:r>
              <a:rPr lang="en-US" altLang="ja-JP" sz="2400" dirty="0" smtClean="0"/>
              <a:t>perceives functions of provisioning service, regulating service, and culture service of ecosystem;</a:t>
            </a:r>
          </a:p>
          <a:p>
            <a:pPr marL="0" indent="0">
              <a:lnSpc>
                <a:spcPct val="100000"/>
              </a:lnSpc>
              <a:spcBef>
                <a:spcPts val="1200"/>
              </a:spcBef>
              <a:buNone/>
            </a:pPr>
            <a:endParaRPr lang="en-US" altLang="ja-JP" sz="800" dirty="0" smtClean="0"/>
          </a:p>
          <a:p>
            <a:pPr>
              <a:lnSpc>
                <a:spcPct val="100000"/>
              </a:lnSpc>
              <a:spcBef>
                <a:spcPts val="1200"/>
              </a:spcBef>
            </a:pPr>
            <a:r>
              <a:rPr lang="en-US" altLang="ja-JP" sz="2400" dirty="0" smtClean="0"/>
              <a:t>Especially, to see to what extent they recognize functions of regulating service as the important; and</a:t>
            </a:r>
          </a:p>
          <a:p>
            <a:pPr marL="0" indent="0">
              <a:lnSpc>
                <a:spcPct val="100000"/>
              </a:lnSpc>
              <a:spcBef>
                <a:spcPts val="1200"/>
              </a:spcBef>
              <a:buNone/>
            </a:pPr>
            <a:endParaRPr lang="en-US" altLang="ja-JP" sz="800" dirty="0" smtClean="0"/>
          </a:p>
          <a:p>
            <a:pPr>
              <a:lnSpc>
                <a:spcPct val="100000"/>
              </a:lnSpc>
              <a:spcBef>
                <a:spcPts val="1200"/>
              </a:spcBef>
            </a:pPr>
            <a:r>
              <a:rPr lang="en-US" altLang="ja-JP" sz="2400" dirty="0" smtClean="0"/>
              <a:t>To seek a possibility to connect local  environment ecosystem and local disaster experience </a:t>
            </a:r>
            <a:endParaRPr lang="en-US" altLang="ja-JP" sz="2400" dirty="0"/>
          </a:p>
        </p:txBody>
      </p:sp>
      <p:sp>
        <p:nvSpPr>
          <p:cNvPr id="12" name="コンテンツ プレースホルダー 2"/>
          <p:cNvSpPr txBox="1">
            <a:spLocks/>
          </p:cNvSpPr>
          <p:nvPr/>
        </p:nvSpPr>
        <p:spPr>
          <a:xfrm>
            <a:off x="6202837" y="1121115"/>
            <a:ext cx="2694420" cy="514004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00000"/>
              </a:lnSpc>
              <a:spcBef>
                <a:spcPts val="1200"/>
              </a:spcBef>
            </a:pPr>
            <a:r>
              <a:rPr lang="en-US" altLang="ja-JP" sz="2400" dirty="0" smtClean="0"/>
              <a:t>Lecture</a:t>
            </a:r>
            <a:r>
              <a:rPr lang="ja-JP" altLang="en-US" sz="2400" dirty="0"/>
              <a:t> </a:t>
            </a:r>
            <a:r>
              <a:rPr lang="en-US" altLang="ja-JP" sz="2400" dirty="0" smtClean="0"/>
              <a:t>(dialogue) </a:t>
            </a:r>
            <a:endParaRPr lang="en-US" altLang="ja-JP" sz="2400" dirty="0" smtClean="0"/>
          </a:p>
          <a:p>
            <a:pPr>
              <a:lnSpc>
                <a:spcPct val="100000"/>
              </a:lnSpc>
              <a:spcBef>
                <a:spcPts val="1200"/>
              </a:spcBef>
            </a:pPr>
            <a:r>
              <a:rPr lang="en-US" altLang="ja-JP" sz="2400" dirty="0" smtClean="0"/>
              <a:t>Matrix-making </a:t>
            </a:r>
            <a:endParaRPr lang="en-US" altLang="ja-JP" sz="2400" dirty="0" smtClean="0"/>
          </a:p>
          <a:p>
            <a:pPr marL="0" indent="0">
              <a:lnSpc>
                <a:spcPct val="100000"/>
              </a:lnSpc>
              <a:spcBef>
                <a:spcPts val="1200"/>
              </a:spcBef>
              <a:buNone/>
            </a:pPr>
            <a:endParaRPr lang="en-US" altLang="ja-JP" sz="2400" dirty="0" smtClean="0"/>
          </a:p>
          <a:p>
            <a:pPr marL="0" indent="0">
              <a:lnSpc>
                <a:spcPct val="100000"/>
              </a:lnSpc>
              <a:spcBef>
                <a:spcPts val="1200"/>
              </a:spcBef>
              <a:buNone/>
            </a:pPr>
            <a:endParaRPr lang="en-US" altLang="ja-JP" sz="800" dirty="0" smtClean="0"/>
          </a:p>
          <a:p>
            <a:pPr>
              <a:lnSpc>
                <a:spcPct val="100000"/>
              </a:lnSpc>
              <a:spcBef>
                <a:spcPts val="1200"/>
              </a:spcBef>
            </a:pPr>
            <a:r>
              <a:rPr lang="en-US" altLang="ja-JP" sz="2400" dirty="0" smtClean="0"/>
              <a:t>Group discussion </a:t>
            </a:r>
          </a:p>
          <a:p>
            <a:pPr marL="0" indent="0">
              <a:lnSpc>
                <a:spcPct val="100000"/>
              </a:lnSpc>
              <a:spcBef>
                <a:spcPts val="1200"/>
              </a:spcBef>
              <a:buNone/>
            </a:pPr>
            <a:endParaRPr lang="en-US" altLang="ja-JP" sz="2400" dirty="0" smtClean="0"/>
          </a:p>
          <a:p>
            <a:pPr marL="0" indent="0">
              <a:lnSpc>
                <a:spcPct val="100000"/>
              </a:lnSpc>
              <a:spcBef>
                <a:spcPts val="1200"/>
              </a:spcBef>
              <a:buNone/>
            </a:pPr>
            <a:endParaRPr lang="en-US" altLang="ja-JP" sz="800" dirty="0" smtClean="0"/>
          </a:p>
          <a:p>
            <a:pPr marL="0" indent="0">
              <a:lnSpc>
                <a:spcPct val="100000"/>
              </a:lnSpc>
              <a:spcBef>
                <a:spcPts val="1200"/>
              </a:spcBef>
              <a:buNone/>
            </a:pPr>
            <a:endParaRPr lang="en-US" altLang="ja-JP" sz="800" dirty="0" smtClean="0"/>
          </a:p>
          <a:p>
            <a:pPr marL="0" indent="0">
              <a:lnSpc>
                <a:spcPct val="100000"/>
              </a:lnSpc>
              <a:spcBef>
                <a:spcPts val="1200"/>
              </a:spcBef>
              <a:buNone/>
            </a:pPr>
            <a:endParaRPr lang="en-US" altLang="ja-JP" sz="800" dirty="0" smtClean="0"/>
          </a:p>
          <a:p>
            <a:pPr>
              <a:lnSpc>
                <a:spcPct val="100000"/>
              </a:lnSpc>
              <a:spcBef>
                <a:spcPts val="1200"/>
              </a:spcBef>
            </a:pPr>
            <a:r>
              <a:rPr lang="en-US" altLang="ja-JP" sz="2400" dirty="0" smtClean="0"/>
              <a:t>Analysis </a:t>
            </a:r>
            <a:endParaRPr lang="en-US" altLang="ja-JP" sz="2400" dirty="0"/>
          </a:p>
        </p:txBody>
      </p:sp>
    </p:spTree>
    <p:extLst>
      <p:ext uri="{BB962C8B-B14F-4D97-AF65-F5344CB8AC3E}">
        <p14:creationId xmlns:p14="http://schemas.microsoft.com/office/powerpoint/2010/main" val="2573078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565603"/>
          </a:xfrm>
        </p:spPr>
        <p:txBody>
          <a:bodyPr/>
          <a:lstStyle/>
          <a:p>
            <a:r>
              <a:rPr kumimoji="1" lang="en-US" altLang="ja-JP" b="1" dirty="0" smtClean="0">
                <a:latin typeface="+mn-lt"/>
              </a:rPr>
              <a:t>Method</a:t>
            </a:r>
            <a:endParaRPr kumimoji="1" lang="ja-JP" altLang="en-US" b="1" dirty="0">
              <a:latin typeface="+mn-lt"/>
            </a:endParaRPr>
          </a:p>
        </p:txBody>
      </p:sp>
      <p:sp>
        <p:nvSpPr>
          <p:cNvPr id="6" name="スライド番号プレースホルダー 5"/>
          <p:cNvSpPr>
            <a:spLocks noGrp="1"/>
          </p:cNvSpPr>
          <p:nvPr>
            <p:ph type="sldNum" sz="quarter" idx="12"/>
          </p:nvPr>
        </p:nvSpPr>
        <p:spPr/>
        <p:txBody>
          <a:bodyPr/>
          <a:lstStyle/>
          <a:p>
            <a:fld id="{6BFA4D3C-9D3B-4ABA-8AC6-A18341B72507}" type="slidenum">
              <a:rPr kumimoji="1" lang="ja-JP" altLang="en-US" smtClean="0"/>
              <a:t>5</a:t>
            </a:fld>
            <a:endParaRPr kumimoji="1" lang="ja-JP" altLang="en-US"/>
          </a:p>
        </p:txBody>
      </p:sp>
      <p:sp>
        <p:nvSpPr>
          <p:cNvPr id="7" name="コンテンツ プレースホルダー 2"/>
          <p:cNvSpPr txBox="1">
            <a:spLocks/>
          </p:cNvSpPr>
          <p:nvPr/>
        </p:nvSpPr>
        <p:spPr>
          <a:xfrm>
            <a:off x="628650" y="1065665"/>
            <a:ext cx="8007348" cy="4957763"/>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00000"/>
              </a:lnSpc>
              <a:spcBef>
                <a:spcPts val="0"/>
              </a:spcBef>
            </a:pPr>
            <a:r>
              <a:rPr lang="en-US" altLang="ja-JP" sz="2000" dirty="0" smtClean="0">
                <a:sym typeface="Wingdings" panose="05000000000000000000" pitchFamily="2" charset="2"/>
              </a:rPr>
              <a:t>Workshop (a pilot project)</a:t>
            </a:r>
          </a:p>
          <a:p>
            <a:pPr>
              <a:lnSpc>
                <a:spcPct val="100000"/>
              </a:lnSpc>
              <a:spcBef>
                <a:spcPts val="0"/>
              </a:spcBef>
            </a:pPr>
            <a:endParaRPr lang="en-US" altLang="ja-JP" sz="2000" dirty="0">
              <a:sym typeface="Wingdings" panose="05000000000000000000" pitchFamily="2" charset="2"/>
            </a:endParaRPr>
          </a:p>
          <a:p>
            <a:pPr>
              <a:lnSpc>
                <a:spcPct val="100000"/>
              </a:lnSpc>
              <a:spcBef>
                <a:spcPts val="0"/>
              </a:spcBef>
            </a:pPr>
            <a:r>
              <a:rPr lang="en-US" altLang="ja-JP" sz="2000" dirty="0" smtClean="0">
                <a:sym typeface="Wingdings" panose="05000000000000000000" pitchFamily="2" charset="2"/>
              </a:rPr>
              <a:t>Targeted group:</a:t>
            </a:r>
          </a:p>
          <a:p>
            <a:pPr marL="0" indent="0">
              <a:lnSpc>
                <a:spcPct val="100000"/>
              </a:lnSpc>
              <a:spcBef>
                <a:spcPts val="0"/>
              </a:spcBef>
              <a:buNone/>
            </a:pPr>
            <a:r>
              <a:rPr lang="en-US" altLang="ja-JP" sz="2000" dirty="0">
                <a:sym typeface="Wingdings" panose="05000000000000000000" pitchFamily="2" charset="2"/>
              </a:rPr>
              <a:t>	- Shiga Prefectural Moriyama High School</a:t>
            </a:r>
            <a:endParaRPr lang="en-US" altLang="ja-JP" sz="1800" dirty="0">
              <a:sym typeface="Wingdings" panose="05000000000000000000" pitchFamily="2" charset="2"/>
            </a:endParaRPr>
          </a:p>
          <a:p>
            <a:pPr marL="0" indent="0">
              <a:lnSpc>
                <a:spcPct val="100000"/>
              </a:lnSpc>
              <a:spcBef>
                <a:spcPts val="0"/>
              </a:spcBef>
              <a:buNone/>
            </a:pPr>
            <a:r>
              <a:rPr lang="en-US" altLang="ja-JP" sz="2000" dirty="0" smtClean="0">
                <a:sym typeface="Wingdings" panose="05000000000000000000" pitchFamily="2" charset="2"/>
              </a:rPr>
              <a:t>	- High school students (grade 1</a:t>
            </a:r>
            <a:r>
              <a:rPr lang="en-US" altLang="ja-JP" sz="2000" baseline="30000" dirty="0" smtClean="0">
                <a:sym typeface="Wingdings" panose="05000000000000000000" pitchFamily="2" charset="2"/>
              </a:rPr>
              <a:t>st</a:t>
            </a:r>
            <a:r>
              <a:rPr lang="en-US" altLang="ja-JP" sz="2000" dirty="0" smtClean="0">
                <a:sym typeface="Wingdings" panose="05000000000000000000" pitchFamily="2" charset="2"/>
              </a:rPr>
              <a:t> and 2</a:t>
            </a:r>
            <a:r>
              <a:rPr lang="en-US" altLang="ja-JP" sz="2000" baseline="30000" dirty="0" smtClean="0">
                <a:sym typeface="Wingdings" panose="05000000000000000000" pitchFamily="2" charset="2"/>
              </a:rPr>
              <a:t>nd</a:t>
            </a:r>
            <a:r>
              <a:rPr lang="en-US" altLang="ja-JP" sz="2000" dirty="0" smtClean="0">
                <a:sym typeface="Wingdings" panose="05000000000000000000" pitchFamily="2" charset="2"/>
              </a:rPr>
              <a:t>)</a:t>
            </a:r>
          </a:p>
          <a:p>
            <a:pPr marL="0" indent="0">
              <a:lnSpc>
                <a:spcPct val="100000"/>
              </a:lnSpc>
              <a:spcBef>
                <a:spcPts val="0"/>
              </a:spcBef>
              <a:buNone/>
            </a:pPr>
            <a:r>
              <a:rPr lang="en-US" altLang="ja-JP" sz="2000" dirty="0">
                <a:sym typeface="Wingdings" panose="05000000000000000000" pitchFamily="2" charset="2"/>
              </a:rPr>
              <a:t>	</a:t>
            </a:r>
            <a:r>
              <a:rPr lang="en-US" altLang="ja-JP" sz="2000" dirty="0" smtClean="0">
                <a:sym typeface="Wingdings" panose="05000000000000000000" pitchFamily="2" charset="2"/>
              </a:rPr>
              <a:t>- Participants: 19 students</a:t>
            </a:r>
          </a:p>
          <a:p>
            <a:pPr marL="0" indent="0">
              <a:lnSpc>
                <a:spcPct val="100000"/>
              </a:lnSpc>
              <a:spcBef>
                <a:spcPts val="0"/>
              </a:spcBef>
              <a:buNone/>
            </a:pPr>
            <a:endParaRPr lang="en-US" altLang="ja-JP" sz="2000" dirty="0" smtClean="0">
              <a:sym typeface="Wingdings" panose="05000000000000000000" pitchFamily="2" charset="2"/>
            </a:endParaRPr>
          </a:p>
          <a:p>
            <a:pPr>
              <a:lnSpc>
                <a:spcPct val="100000"/>
              </a:lnSpc>
              <a:spcBef>
                <a:spcPts val="0"/>
              </a:spcBef>
            </a:pPr>
            <a:r>
              <a:rPr lang="en-US" altLang="ja-JP" sz="2000" dirty="0" smtClean="0">
                <a:sym typeface="Wingdings" panose="05000000000000000000" pitchFamily="2" charset="2"/>
              </a:rPr>
              <a:t>Date and Time:</a:t>
            </a:r>
          </a:p>
          <a:p>
            <a:pPr marL="0" indent="0">
              <a:lnSpc>
                <a:spcPct val="100000"/>
              </a:lnSpc>
              <a:spcBef>
                <a:spcPts val="0"/>
              </a:spcBef>
              <a:buNone/>
            </a:pPr>
            <a:r>
              <a:rPr lang="en-US" altLang="ja-JP" sz="2000" dirty="0" smtClean="0">
                <a:sym typeface="Wingdings" panose="05000000000000000000" pitchFamily="2" charset="2"/>
              </a:rPr>
              <a:t>	- 2</a:t>
            </a:r>
            <a:r>
              <a:rPr lang="en-US" altLang="ja-JP" sz="2000" baseline="30000" dirty="0" smtClean="0">
                <a:sym typeface="Wingdings" panose="05000000000000000000" pitchFamily="2" charset="2"/>
              </a:rPr>
              <a:t>nd</a:t>
            </a:r>
            <a:r>
              <a:rPr lang="en-US" altLang="ja-JP" sz="2000" dirty="0" smtClean="0">
                <a:sym typeface="Wingdings" panose="05000000000000000000" pitchFamily="2" charset="2"/>
              </a:rPr>
              <a:t> August 2015 and 21</a:t>
            </a:r>
            <a:r>
              <a:rPr lang="en-US" altLang="ja-JP" sz="2000" baseline="30000" dirty="0" smtClean="0">
                <a:sym typeface="Wingdings" panose="05000000000000000000" pitchFamily="2" charset="2"/>
              </a:rPr>
              <a:t>st</a:t>
            </a:r>
            <a:r>
              <a:rPr lang="en-US" altLang="ja-JP" sz="2000" dirty="0" smtClean="0">
                <a:sym typeface="Wingdings" panose="05000000000000000000" pitchFamily="2" charset="2"/>
              </a:rPr>
              <a:t> November 2015</a:t>
            </a:r>
          </a:p>
          <a:p>
            <a:pPr marL="0" indent="0">
              <a:lnSpc>
                <a:spcPct val="100000"/>
              </a:lnSpc>
              <a:spcBef>
                <a:spcPts val="0"/>
              </a:spcBef>
              <a:buNone/>
            </a:pPr>
            <a:r>
              <a:rPr lang="en-US" altLang="ja-JP" sz="2000" dirty="0" smtClean="0">
                <a:sym typeface="Wingdings" panose="05000000000000000000" pitchFamily="2" charset="2"/>
              </a:rPr>
              <a:t>	- 3 hours (13:00-16:00)</a:t>
            </a:r>
          </a:p>
          <a:p>
            <a:pPr>
              <a:lnSpc>
                <a:spcPct val="100000"/>
              </a:lnSpc>
              <a:spcBef>
                <a:spcPts val="0"/>
              </a:spcBef>
            </a:pPr>
            <a:endParaRPr lang="en-US" altLang="ja-JP" sz="2000" dirty="0" smtClean="0">
              <a:sym typeface="Wingdings" panose="05000000000000000000" pitchFamily="2" charset="2"/>
            </a:endParaRPr>
          </a:p>
          <a:p>
            <a:pPr>
              <a:lnSpc>
                <a:spcPct val="100000"/>
              </a:lnSpc>
              <a:spcBef>
                <a:spcPts val="0"/>
              </a:spcBef>
            </a:pPr>
            <a:r>
              <a:rPr lang="en-US" altLang="ja-JP" sz="2000" dirty="0" smtClean="0">
                <a:sym typeface="Wingdings" panose="05000000000000000000" pitchFamily="2" charset="2"/>
              </a:rPr>
              <a:t>Why high school students?</a:t>
            </a:r>
          </a:p>
          <a:p>
            <a:pPr marL="711200" indent="-711200">
              <a:lnSpc>
                <a:spcPct val="100000"/>
              </a:lnSpc>
              <a:spcBef>
                <a:spcPts val="0"/>
              </a:spcBef>
              <a:buNone/>
            </a:pPr>
            <a:r>
              <a:rPr lang="en-US" altLang="ja-JP" sz="2000" dirty="0">
                <a:sym typeface="Wingdings" panose="05000000000000000000" pitchFamily="2" charset="2"/>
              </a:rPr>
              <a:t>	</a:t>
            </a:r>
            <a:r>
              <a:rPr lang="en-US" altLang="ja-JP" sz="2000" dirty="0" smtClean="0">
                <a:sym typeface="Wingdings" panose="05000000000000000000" pitchFamily="2" charset="2"/>
              </a:rPr>
              <a:t>- Completed basic biology, geography, and geology for comprehension on basic items related to connectivity in a Basin and ecosystem services/functions </a:t>
            </a:r>
          </a:p>
          <a:p>
            <a:pPr marL="711200" indent="-711200">
              <a:lnSpc>
                <a:spcPct val="100000"/>
              </a:lnSpc>
              <a:spcBef>
                <a:spcPts val="0"/>
              </a:spcBef>
              <a:buNone/>
            </a:pPr>
            <a:r>
              <a:rPr lang="en-US" altLang="ja-JP" sz="2000" dirty="0">
                <a:sym typeface="Wingdings" panose="05000000000000000000" pitchFamily="2" charset="2"/>
              </a:rPr>
              <a:t>	- Before getting into youth age (c.f</a:t>
            </a:r>
            <a:r>
              <a:rPr lang="en-US" altLang="ja-JP" sz="2000" dirty="0" smtClean="0">
                <a:sym typeface="Wingdings" panose="05000000000000000000" pitchFamily="2" charset="2"/>
              </a:rPr>
              <a:t>. </a:t>
            </a:r>
            <a:r>
              <a:rPr lang="en-US" altLang="ja-JP" sz="2000" dirty="0">
                <a:sym typeface="Wingdings" panose="05000000000000000000" pitchFamily="2" charset="2"/>
              </a:rPr>
              <a:t>GAP priority 4: empowering and mobilizing youth</a:t>
            </a:r>
            <a:r>
              <a:rPr lang="en-US" altLang="ja-JP" sz="2000" dirty="0" smtClean="0">
                <a:sym typeface="Wingdings" panose="05000000000000000000" pitchFamily="2" charset="2"/>
              </a:rPr>
              <a:t>)</a:t>
            </a:r>
          </a:p>
          <a:p>
            <a:pPr>
              <a:lnSpc>
                <a:spcPct val="100000"/>
              </a:lnSpc>
              <a:spcBef>
                <a:spcPts val="0"/>
              </a:spcBef>
            </a:pPr>
            <a:endParaRPr lang="en-US" altLang="ja-JP" sz="2000" dirty="0" smtClean="0">
              <a:sym typeface="Wingdings" panose="05000000000000000000" pitchFamily="2" charset="2"/>
            </a:endParaRPr>
          </a:p>
          <a:p>
            <a:pPr>
              <a:lnSpc>
                <a:spcPct val="100000"/>
              </a:lnSpc>
              <a:spcBef>
                <a:spcPts val="0"/>
              </a:spcBef>
            </a:pPr>
            <a:endParaRPr lang="en-US" altLang="ja-JP" sz="2000" dirty="0" smtClean="0">
              <a:sym typeface="Wingdings" panose="05000000000000000000" pitchFamily="2" charset="2"/>
            </a:endParaRPr>
          </a:p>
        </p:txBody>
      </p:sp>
      <p:graphicFrame>
        <p:nvGraphicFramePr>
          <p:cNvPr id="11" name="図表 10"/>
          <p:cNvGraphicFramePr/>
          <p:nvPr>
            <p:extLst>
              <p:ext uri="{D42A27DB-BD31-4B8C-83A1-F6EECF244321}">
                <p14:modId xmlns:p14="http://schemas.microsoft.com/office/powerpoint/2010/main" val="3117207171"/>
              </p:ext>
            </p:extLst>
          </p:nvPr>
        </p:nvGraphicFramePr>
        <p:xfrm>
          <a:off x="-32657" y="0"/>
          <a:ext cx="9176658" cy="230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355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565603"/>
          </a:xfrm>
        </p:spPr>
        <p:txBody>
          <a:bodyPr/>
          <a:lstStyle/>
          <a:p>
            <a:r>
              <a:rPr kumimoji="1" lang="en-US" altLang="ja-JP" b="1" dirty="0" smtClean="0">
                <a:latin typeface="+mn-lt"/>
              </a:rPr>
              <a:t>Method</a:t>
            </a:r>
            <a:endParaRPr kumimoji="1" lang="ja-JP" altLang="en-US" b="1" dirty="0">
              <a:latin typeface="+mn-lt"/>
            </a:endParaRPr>
          </a:p>
        </p:txBody>
      </p:sp>
      <p:sp>
        <p:nvSpPr>
          <p:cNvPr id="6" name="スライド番号プレースホルダー 5"/>
          <p:cNvSpPr>
            <a:spLocks noGrp="1"/>
          </p:cNvSpPr>
          <p:nvPr>
            <p:ph type="sldNum" sz="quarter" idx="12"/>
          </p:nvPr>
        </p:nvSpPr>
        <p:spPr/>
        <p:txBody>
          <a:bodyPr/>
          <a:lstStyle/>
          <a:p>
            <a:fld id="{6BFA4D3C-9D3B-4ABA-8AC6-A18341B72507}" type="slidenum">
              <a:rPr kumimoji="1" lang="ja-JP" altLang="en-US" smtClean="0"/>
              <a:t>6</a:t>
            </a:fld>
            <a:endParaRPr kumimoji="1" lang="ja-JP" altLang="en-US"/>
          </a:p>
        </p:txBody>
      </p:sp>
      <p:sp>
        <p:nvSpPr>
          <p:cNvPr id="7" name="コンテンツ プレースホルダー 2"/>
          <p:cNvSpPr txBox="1">
            <a:spLocks/>
          </p:cNvSpPr>
          <p:nvPr/>
        </p:nvSpPr>
        <p:spPr>
          <a:xfrm>
            <a:off x="628651" y="860199"/>
            <a:ext cx="8007348" cy="359001"/>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spcBef>
                <a:spcPts val="0"/>
              </a:spcBef>
              <a:buNone/>
            </a:pPr>
            <a:r>
              <a:rPr lang="en-US" altLang="ja-JP" sz="2000" dirty="0" smtClean="0">
                <a:sym typeface="Wingdings" panose="05000000000000000000" pitchFamily="2" charset="2"/>
              </a:rPr>
              <a:t>Making a matrix in a group </a:t>
            </a:r>
            <a:r>
              <a:rPr lang="en-US" altLang="ja-JP" sz="2000" dirty="0" smtClean="0">
                <a:sym typeface="Wingdings" panose="05000000000000000000" pitchFamily="2" charset="2"/>
              </a:rPr>
              <a:t>work &amp; Lecture</a:t>
            </a:r>
            <a:endParaRPr lang="en-US" altLang="ja-JP" sz="2000" dirty="0" smtClean="0">
              <a:sym typeface="Wingdings" panose="05000000000000000000" pitchFamily="2" charset="2"/>
            </a:endParaRPr>
          </a:p>
          <a:p>
            <a:pPr marL="457200" indent="-457200">
              <a:lnSpc>
                <a:spcPct val="100000"/>
              </a:lnSpc>
              <a:spcBef>
                <a:spcPts val="0"/>
              </a:spcBef>
              <a:buAutoNum type="arabicPeriod"/>
            </a:pPr>
            <a:endParaRPr lang="en-US" altLang="ja-JP" sz="2000" dirty="0" smtClean="0">
              <a:sym typeface="Wingdings" panose="05000000000000000000" pitchFamily="2" charset="2"/>
            </a:endParaRPr>
          </a:p>
        </p:txBody>
      </p:sp>
      <p:graphicFrame>
        <p:nvGraphicFramePr>
          <p:cNvPr id="11" name="図表 10"/>
          <p:cNvGraphicFramePr/>
          <p:nvPr>
            <p:extLst>
              <p:ext uri="{D42A27DB-BD31-4B8C-83A1-F6EECF244321}">
                <p14:modId xmlns:p14="http://schemas.microsoft.com/office/powerpoint/2010/main" val="3117207171"/>
              </p:ext>
            </p:extLst>
          </p:nvPr>
        </p:nvGraphicFramePr>
        <p:xfrm>
          <a:off x="-32657" y="0"/>
          <a:ext cx="9176658" cy="230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表 16"/>
          <p:cNvGraphicFramePr>
            <a:graphicFrameLocks noGrp="1"/>
          </p:cNvGraphicFramePr>
          <p:nvPr>
            <p:extLst>
              <p:ext uri="{D42A27DB-BD31-4B8C-83A1-F6EECF244321}">
                <p14:modId xmlns:p14="http://schemas.microsoft.com/office/powerpoint/2010/main" val="4171893374"/>
              </p:ext>
            </p:extLst>
          </p:nvPr>
        </p:nvGraphicFramePr>
        <p:xfrm>
          <a:off x="628650" y="1151827"/>
          <a:ext cx="8007349" cy="5598678"/>
        </p:xfrm>
        <a:graphic>
          <a:graphicData uri="http://schemas.openxmlformats.org/drawingml/2006/table">
            <a:tbl>
              <a:tblPr>
                <a:tableStyleId>{5C22544A-7EE6-4342-B048-85BDC9FD1C3A}</a:tableStyleId>
              </a:tblPr>
              <a:tblGrid>
                <a:gridCol w="1009650"/>
                <a:gridCol w="6997699"/>
              </a:tblGrid>
              <a:tr h="225775">
                <a:tc>
                  <a:txBody>
                    <a:bodyPr/>
                    <a:lstStyle/>
                    <a:p>
                      <a:pPr algn="ctr" fontAlgn="ctr"/>
                      <a:r>
                        <a:rPr lang="en-US" altLang="ja-JP" sz="1400" b="1" u="none" strike="noStrike" dirty="0" smtClean="0">
                          <a:solidFill>
                            <a:schemeClr val="bg1"/>
                          </a:solidFill>
                          <a:effectLst/>
                          <a:latin typeface="+mn-lt"/>
                        </a:rPr>
                        <a:t>Time</a:t>
                      </a:r>
                      <a:endParaRPr lang="ja-JP" altLang="en-US" sz="1400" b="1" i="0" u="none" strike="noStrike" dirty="0">
                        <a:solidFill>
                          <a:schemeClr val="bg1"/>
                        </a:solidFill>
                        <a:effectLst/>
                        <a:latin typeface="+mn-lt"/>
                        <a:ea typeface="メイリオ" panose="020B0604030504040204" pitchFamily="50" charset="-128"/>
                      </a:endParaRPr>
                    </a:p>
                  </a:txBody>
                  <a:tcPr marL="3784" marR="3784" marT="3784" marB="0" anchor="ctr">
                    <a:solidFill>
                      <a:schemeClr val="tx2"/>
                    </a:solidFill>
                  </a:tcPr>
                </a:tc>
                <a:tc>
                  <a:txBody>
                    <a:bodyPr/>
                    <a:lstStyle/>
                    <a:p>
                      <a:pPr algn="ctr" fontAlgn="ctr"/>
                      <a:r>
                        <a:rPr lang="en-US" altLang="ja-JP" sz="1400" b="1" u="none" strike="noStrike" dirty="0" smtClean="0">
                          <a:solidFill>
                            <a:schemeClr val="bg1"/>
                          </a:solidFill>
                          <a:effectLst/>
                          <a:latin typeface="+mn-lt"/>
                        </a:rPr>
                        <a:t>Contents</a:t>
                      </a:r>
                      <a:endParaRPr lang="ja-JP" altLang="en-US" sz="1400" b="1" i="0" u="none" strike="noStrike" dirty="0">
                        <a:solidFill>
                          <a:schemeClr val="bg1"/>
                        </a:solidFill>
                        <a:effectLst/>
                        <a:latin typeface="+mn-lt"/>
                        <a:ea typeface="メイリオ" panose="020B0604030504040204" pitchFamily="50" charset="-128"/>
                      </a:endParaRPr>
                    </a:p>
                  </a:txBody>
                  <a:tcPr marL="3784" marR="3784" marT="3784" marB="0" anchor="ctr">
                    <a:solidFill>
                      <a:schemeClr val="tx2"/>
                    </a:solidFill>
                  </a:tcPr>
                </a:tc>
              </a:tr>
              <a:tr h="641723">
                <a:tc>
                  <a:txBody>
                    <a:bodyPr/>
                    <a:lstStyle/>
                    <a:p>
                      <a:pPr algn="ctr" fontAlgn="t"/>
                      <a:r>
                        <a:rPr lang="en-US" altLang="ja-JP" sz="1400" u="none" strike="noStrike" dirty="0">
                          <a:effectLst/>
                          <a:latin typeface="+mn-lt"/>
                        </a:rPr>
                        <a:t>13:00</a:t>
                      </a:r>
                      <a:endParaRPr lang="en-US" altLang="ja-JP" sz="1400" b="0" i="0" u="none" strike="noStrike" dirty="0">
                        <a:solidFill>
                          <a:srgbClr val="000000"/>
                        </a:solidFill>
                        <a:effectLst/>
                        <a:latin typeface="+mn-lt"/>
                        <a:ea typeface="メイリオ" panose="020B0604030504040204" pitchFamily="50" charset="-128"/>
                      </a:endParaRPr>
                    </a:p>
                    <a:p>
                      <a:pPr algn="ctr" fontAlgn="t"/>
                      <a:r>
                        <a:rPr lang="ja-JP" altLang="en-US" sz="1400" u="none" strike="noStrike" dirty="0">
                          <a:effectLst/>
                          <a:latin typeface="+mn-lt"/>
                        </a:rPr>
                        <a:t>　</a:t>
                      </a:r>
                      <a:endParaRPr lang="ja-JP" altLang="en-US" sz="1400" b="0" i="0" u="none" strike="noStrike" dirty="0">
                        <a:solidFill>
                          <a:srgbClr val="000000"/>
                        </a:solidFill>
                        <a:effectLst/>
                        <a:latin typeface="+mn-lt"/>
                        <a:ea typeface="メイリオ" panose="020B0604030504040204" pitchFamily="50" charset="-128"/>
                      </a:endParaRPr>
                    </a:p>
                    <a:p>
                      <a:pPr algn="ctr" fontAlgn="t"/>
                      <a:r>
                        <a:rPr lang="ja-JP" altLang="en-US" sz="1400" u="none" strike="noStrike" dirty="0">
                          <a:effectLst/>
                          <a:latin typeface="+mn-lt"/>
                        </a:rPr>
                        <a:t>　</a:t>
                      </a:r>
                      <a:endParaRPr lang="ja-JP" altLang="en-US" sz="1400" b="0" i="0" u="none" strike="noStrike" dirty="0">
                        <a:solidFill>
                          <a:srgbClr val="000000"/>
                        </a:solidFill>
                        <a:effectLst/>
                        <a:latin typeface="+mn-lt"/>
                        <a:ea typeface="メイリオ" panose="020B0604030504040204" pitchFamily="50" charset="-128"/>
                      </a:endParaRPr>
                    </a:p>
                  </a:txBody>
                  <a:tcPr marL="3784" marR="3784" marT="3784" marB="0">
                    <a:solidFill>
                      <a:srgbClr val="D3E3E9"/>
                    </a:solidFill>
                  </a:tcPr>
                </a:tc>
                <a:tc>
                  <a:txBody>
                    <a:bodyPr/>
                    <a:lstStyle/>
                    <a:p>
                      <a:pPr algn="l" fontAlgn="t"/>
                      <a:r>
                        <a:rPr lang="en-US" altLang="ja-JP" sz="1600" b="1" i="0" u="none" strike="noStrike" baseline="0" dirty="0" smtClean="0">
                          <a:solidFill>
                            <a:schemeClr val="dk1"/>
                          </a:solidFill>
                          <a:effectLst/>
                          <a:latin typeface="+mn-lt"/>
                          <a:ea typeface="+mn-ea"/>
                        </a:rPr>
                        <a:t>    Self-Introduction &amp; Icebreaking</a:t>
                      </a:r>
                      <a:endParaRPr lang="ja-JP" altLang="en-US" sz="1600" b="1" i="0" u="none" strike="noStrike" dirty="0">
                        <a:solidFill>
                          <a:srgbClr val="000000"/>
                        </a:solidFill>
                        <a:effectLst/>
                        <a:latin typeface="+mn-lt"/>
                        <a:ea typeface="メイリオ" panose="020B0604030504040204" pitchFamily="50" charset="-128"/>
                      </a:endParaRPr>
                    </a:p>
                    <a:p>
                      <a:pPr algn="l" fontAlgn="t"/>
                      <a:r>
                        <a:rPr lang="ja-JP" altLang="en-US" sz="1400" u="none" strike="noStrike" dirty="0" smtClean="0">
                          <a:effectLst/>
                          <a:latin typeface="+mn-lt"/>
                        </a:rPr>
                        <a:t>   </a:t>
                      </a:r>
                      <a:r>
                        <a:rPr lang="en-US" altLang="ja-JP" sz="1400" u="none" strike="noStrike" dirty="0" smtClean="0">
                          <a:effectLst/>
                          <a:latin typeface="+mn-lt"/>
                        </a:rPr>
                        <a:t>- Items</a:t>
                      </a:r>
                      <a:r>
                        <a:rPr lang="en-US" altLang="ja-JP" sz="1400" u="none" strike="noStrike" baseline="0" dirty="0" smtClean="0">
                          <a:effectLst/>
                          <a:latin typeface="+mn-lt"/>
                        </a:rPr>
                        <a:t> imaged when you hear “water”</a:t>
                      </a:r>
                      <a:endParaRPr lang="ja-JP" altLang="en-US" sz="1400" b="0" i="0" u="none" strike="noStrike" dirty="0">
                        <a:solidFill>
                          <a:srgbClr val="000000"/>
                        </a:solidFill>
                        <a:effectLst/>
                        <a:latin typeface="+mn-lt"/>
                        <a:ea typeface="メイリオ" panose="020B0604030504040204" pitchFamily="50" charset="-128"/>
                      </a:endParaRPr>
                    </a:p>
                    <a:p>
                      <a:pPr algn="l" fontAlgn="t"/>
                      <a:r>
                        <a:rPr lang="en-US" altLang="ja-JP" sz="1400" b="0" i="0" u="none" strike="noStrike" baseline="0" dirty="0" smtClean="0">
                          <a:solidFill>
                            <a:schemeClr val="dk1"/>
                          </a:solidFill>
                          <a:effectLst/>
                          <a:latin typeface="+mn-lt"/>
                          <a:ea typeface="+mn-ea"/>
                        </a:rPr>
                        <a:t>   - Grouping based on the answer to the above</a:t>
                      </a:r>
                      <a:endParaRPr lang="ja-JP" altLang="en-US" sz="1400" b="0" i="0" u="none" strike="noStrike" dirty="0">
                        <a:solidFill>
                          <a:srgbClr val="000000"/>
                        </a:solidFill>
                        <a:effectLst/>
                        <a:latin typeface="+mn-lt"/>
                        <a:ea typeface="メイリオ" panose="020B0604030504040204" pitchFamily="50" charset="-128"/>
                      </a:endParaRPr>
                    </a:p>
                  </a:txBody>
                  <a:tcPr marL="3784" marR="3784" marT="3784" marB="0">
                    <a:solidFill>
                      <a:srgbClr val="D3E3E9"/>
                    </a:solidFill>
                  </a:tcPr>
                </a:tc>
              </a:tr>
              <a:tr h="1067024">
                <a:tc>
                  <a:txBody>
                    <a:bodyPr/>
                    <a:lstStyle/>
                    <a:p>
                      <a:pPr algn="ctr" fontAlgn="t"/>
                      <a:r>
                        <a:rPr lang="en-US" altLang="ja-JP" sz="1400" u="none" strike="noStrike" dirty="0">
                          <a:effectLst/>
                          <a:latin typeface="+mn-lt"/>
                        </a:rPr>
                        <a:t>13:10</a:t>
                      </a:r>
                      <a:endParaRPr lang="en-US" altLang="ja-JP" sz="1400" b="0" i="0" u="none" strike="noStrike" dirty="0">
                        <a:solidFill>
                          <a:srgbClr val="000000"/>
                        </a:solidFill>
                        <a:effectLst/>
                        <a:latin typeface="+mn-lt"/>
                        <a:ea typeface="メイリオ" panose="020B0604030504040204" pitchFamily="50" charset="-128"/>
                      </a:endParaRPr>
                    </a:p>
                    <a:p>
                      <a:pPr algn="ctr" fontAlgn="t"/>
                      <a:r>
                        <a:rPr lang="ja-JP" altLang="en-US" sz="1400" u="none" strike="noStrike" dirty="0">
                          <a:effectLst/>
                          <a:latin typeface="+mn-lt"/>
                        </a:rPr>
                        <a:t>　</a:t>
                      </a:r>
                      <a:endParaRPr lang="ja-JP" altLang="en-US" sz="1400" b="0" i="0" u="none" strike="noStrike" dirty="0">
                        <a:solidFill>
                          <a:srgbClr val="000000"/>
                        </a:solidFill>
                        <a:effectLst/>
                        <a:latin typeface="+mn-lt"/>
                        <a:ea typeface="メイリオ" panose="020B0604030504040204" pitchFamily="50" charset="-128"/>
                      </a:endParaRPr>
                    </a:p>
                    <a:p>
                      <a:pPr algn="ctr" fontAlgn="t"/>
                      <a:r>
                        <a:rPr lang="ja-JP" altLang="en-US" sz="1400" u="none" strike="noStrike" dirty="0">
                          <a:effectLst/>
                          <a:latin typeface="+mn-lt"/>
                        </a:rPr>
                        <a:t>　</a:t>
                      </a:r>
                      <a:endParaRPr lang="ja-JP" altLang="en-US" sz="1400" b="0" i="0" u="none" strike="noStrike" dirty="0">
                        <a:solidFill>
                          <a:srgbClr val="000000"/>
                        </a:solidFill>
                        <a:effectLst/>
                        <a:latin typeface="+mn-lt"/>
                        <a:ea typeface="メイリオ" panose="020B0604030504040204" pitchFamily="50" charset="-128"/>
                      </a:endParaRPr>
                    </a:p>
                    <a:p>
                      <a:pPr algn="ctr" fontAlgn="t"/>
                      <a:r>
                        <a:rPr lang="ja-JP" altLang="en-US" sz="1400" u="none" strike="noStrike" dirty="0">
                          <a:effectLst/>
                          <a:latin typeface="+mn-lt"/>
                        </a:rPr>
                        <a:t>　</a:t>
                      </a:r>
                      <a:endParaRPr lang="ja-JP" altLang="en-US" sz="1400" b="0" i="0" u="none" strike="noStrike" dirty="0">
                        <a:solidFill>
                          <a:srgbClr val="000000"/>
                        </a:solidFill>
                        <a:effectLst/>
                        <a:latin typeface="+mn-lt"/>
                        <a:ea typeface="メイリオ" panose="020B0604030504040204" pitchFamily="50" charset="-128"/>
                      </a:endParaRPr>
                    </a:p>
                    <a:p>
                      <a:pPr algn="ctr" fontAlgn="t"/>
                      <a:r>
                        <a:rPr lang="ja-JP" altLang="en-US" sz="1400" u="none" strike="noStrike" dirty="0">
                          <a:effectLst/>
                          <a:latin typeface="+mn-lt"/>
                        </a:rPr>
                        <a:t>　</a:t>
                      </a:r>
                      <a:endParaRPr lang="ja-JP" altLang="en-US" sz="1400" b="0" i="0" u="none" strike="noStrike" dirty="0">
                        <a:solidFill>
                          <a:srgbClr val="000000"/>
                        </a:solidFill>
                        <a:effectLst/>
                        <a:latin typeface="+mn-lt"/>
                        <a:ea typeface="メイリオ" panose="020B0604030504040204" pitchFamily="50" charset="-128"/>
                      </a:endParaRPr>
                    </a:p>
                  </a:txBody>
                  <a:tcPr marL="3784" marR="3784" marT="3784" marB="0">
                    <a:solidFill>
                      <a:srgbClr val="D3E3E9"/>
                    </a:solidFill>
                  </a:tcPr>
                </a:tc>
                <a:tc>
                  <a:txBody>
                    <a:bodyPr/>
                    <a:lstStyle/>
                    <a:p>
                      <a:pPr algn="l" fontAlgn="t"/>
                      <a:r>
                        <a:rPr lang="en-US" altLang="ja-JP" sz="1400" b="1" u="none" strike="noStrike" dirty="0" smtClean="0">
                          <a:effectLst/>
                          <a:latin typeface="+mn-lt"/>
                        </a:rPr>
                        <a:t>   </a:t>
                      </a:r>
                      <a:r>
                        <a:rPr lang="en-US" altLang="ja-JP" sz="1600" b="1" u="none" strike="noStrike" dirty="0" smtClean="0">
                          <a:effectLst/>
                          <a:latin typeface="+mn-lt"/>
                        </a:rPr>
                        <a:t>Lecture</a:t>
                      </a:r>
                      <a:endParaRPr lang="ja-JP" altLang="en-US" sz="1400" b="1" i="0" u="none" strike="noStrike" dirty="0">
                        <a:solidFill>
                          <a:srgbClr val="000000"/>
                        </a:solidFill>
                        <a:effectLst/>
                        <a:latin typeface="+mn-lt"/>
                        <a:ea typeface="メイリオ" panose="020B0604030504040204" pitchFamily="50" charset="-128"/>
                      </a:endParaRPr>
                    </a:p>
                    <a:p>
                      <a:pPr algn="l" fontAlgn="t"/>
                      <a:r>
                        <a:rPr lang="ja-JP" altLang="en-US" sz="1400" u="none" strike="noStrike" dirty="0" smtClean="0">
                          <a:effectLst/>
                          <a:latin typeface="+mn-lt"/>
                        </a:rPr>
                        <a:t>   </a:t>
                      </a:r>
                      <a:r>
                        <a:rPr lang="en-US" altLang="ja-JP" sz="1400" u="none" strike="noStrike" dirty="0" smtClean="0">
                          <a:effectLst/>
                          <a:latin typeface="+mn-lt"/>
                        </a:rPr>
                        <a:t>- Where</a:t>
                      </a:r>
                      <a:r>
                        <a:rPr lang="en-US" altLang="ja-JP" sz="1400" u="none" strike="noStrike" baseline="0" dirty="0" smtClean="0">
                          <a:effectLst/>
                          <a:latin typeface="+mn-lt"/>
                        </a:rPr>
                        <a:t> did water come from? / Existing water on the Earth</a:t>
                      </a:r>
                      <a:endParaRPr lang="ja-JP" altLang="en-US" sz="1400" b="0" i="0" u="none" strike="noStrike" dirty="0">
                        <a:solidFill>
                          <a:srgbClr val="000000"/>
                        </a:solidFill>
                        <a:effectLst/>
                        <a:latin typeface="+mn-lt"/>
                        <a:ea typeface="メイリオ" panose="020B0604030504040204" pitchFamily="50" charset="-128"/>
                      </a:endParaRPr>
                    </a:p>
                    <a:p>
                      <a:pPr algn="l" fontAlgn="t"/>
                      <a:r>
                        <a:rPr lang="ja-JP" altLang="en-US" sz="1400" u="none" strike="noStrike" dirty="0" smtClean="0">
                          <a:effectLst/>
                          <a:latin typeface="+mn-lt"/>
                        </a:rPr>
                        <a:t>   </a:t>
                      </a:r>
                      <a:r>
                        <a:rPr lang="en-US" altLang="ja-JP" sz="1400" u="none" strike="noStrike" dirty="0" smtClean="0">
                          <a:effectLst/>
                          <a:latin typeface="+mn-lt"/>
                        </a:rPr>
                        <a:t>- Water Cycle</a:t>
                      </a:r>
                      <a:endParaRPr lang="en-GB" sz="1400" b="0" i="0" u="none" strike="noStrike" dirty="0">
                        <a:solidFill>
                          <a:srgbClr val="000000"/>
                        </a:solidFill>
                        <a:effectLst/>
                        <a:latin typeface="+mn-lt"/>
                        <a:ea typeface="メイリオ" panose="020B0604030504040204" pitchFamily="50" charset="-128"/>
                      </a:endParaRPr>
                    </a:p>
                    <a:p>
                      <a:pPr algn="l" fontAlgn="t"/>
                      <a:r>
                        <a:rPr lang="ja-JP" altLang="en-US" sz="1400" u="none" strike="noStrike" dirty="0" smtClean="0">
                          <a:effectLst/>
                          <a:latin typeface="+mn-lt"/>
                        </a:rPr>
                        <a:t>   </a:t>
                      </a:r>
                      <a:r>
                        <a:rPr lang="en-US" altLang="ja-JP" sz="1400" u="none" strike="noStrike" dirty="0" smtClean="0">
                          <a:effectLst/>
                          <a:latin typeface="+mn-lt"/>
                        </a:rPr>
                        <a:t>- History of Lake Biwa</a:t>
                      </a:r>
                      <a:endParaRPr lang="ja-JP" altLang="en-US" sz="1400" b="0" i="0" u="none" strike="noStrike" dirty="0">
                        <a:solidFill>
                          <a:srgbClr val="000000"/>
                        </a:solidFill>
                        <a:effectLst/>
                        <a:latin typeface="+mn-lt"/>
                        <a:ea typeface="メイリオ" panose="020B0604030504040204" pitchFamily="50" charset="-128"/>
                      </a:endParaRPr>
                    </a:p>
                    <a:p>
                      <a:pPr algn="l" fontAlgn="t"/>
                      <a:r>
                        <a:rPr lang="ja-JP" altLang="en-US" sz="1400" u="none" strike="noStrike" dirty="0" smtClean="0">
                          <a:effectLst/>
                          <a:latin typeface="+mn-lt"/>
                        </a:rPr>
                        <a:t>   </a:t>
                      </a:r>
                      <a:r>
                        <a:rPr lang="en-US" altLang="ja-JP" sz="1400" u="none" strike="noStrike" dirty="0" smtClean="0">
                          <a:effectLst/>
                          <a:latin typeface="+mn-lt"/>
                        </a:rPr>
                        <a:t>- Lake</a:t>
                      </a:r>
                      <a:r>
                        <a:rPr lang="en-US" altLang="ja-JP" sz="1400" u="none" strike="noStrike" baseline="0" dirty="0" smtClean="0">
                          <a:effectLst/>
                          <a:latin typeface="+mn-lt"/>
                        </a:rPr>
                        <a:t> Biwa and its Basin</a:t>
                      </a:r>
                      <a:endParaRPr lang="ja-JP" altLang="en-US" sz="1400" b="0" i="0" u="none" strike="noStrike" dirty="0">
                        <a:solidFill>
                          <a:srgbClr val="000000"/>
                        </a:solidFill>
                        <a:effectLst/>
                        <a:latin typeface="+mn-lt"/>
                        <a:ea typeface="メイリオ" panose="020B0604030504040204" pitchFamily="50" charset="-128"/>
                      </a:endParaRPr>
                    </a:p>
                  </a:txBody>
                  <a:tcPr marL="3784" marR="3784" marT="3784" marB="0">
                    <a:solidFill>
                      <a:srgbClr val="D3E3E9"/>
                    </a:solidFill>
                  </a:tcPr>
                </a:tc>
              </a:tr>
              <a:tr h="641723">
                <a:tc>
                  <a:txBody>
                    <a:bodyPr/>
                    <a:lstStyle/>
                    <a:p>
                      <a:pPr algn="ctr" fontAlgn="t"/>
                      <a:r>
                        <a:rPr lang="en-US" altLang="ja-JP" sz="1400" u="none" strike="noStrike" dirty="0">
                          <a:effectLst/>
                          <a:latin typeface="+mn-lt"/>
                        </a:rPr>
                        <a:t>13:30</a:t>
                      </a:r>
                      <a:endParaRPr lang="en-US" altLang="ja-JP" sz="1400" b="0" i="0" u="none" strike="noStrike" dirty="0">
                        <a:solidFill>
                          <a:srgbClr val="000000"/>
                        </a:solidFill>
                        <a:effectLst/>
                        <a:latin typeface="+mn-lt"/>
                        <a:ea typeface="メイリオ" panose="020B0604030504040204" pitchFamily="50" charset="-128"/>
                      </a:endParaRPr>
                    </a:p>
                    <a:p>
                      <a:pPr algn="ctr" fontAlgn="t"/>
                      <a:r>
                        <a:rPr lang="ja-JP" altLang="en-US" sz="1400" u="none" strike="noStrike" dirty="0">
                          <a:effectLst/>
                          <a:latin typeface="+mn-lt"/>
                        </a:rPr>
                        <a:t>　</a:t>
                      </a:r>
                      <a:endParaRPr lang="ja-JP" altLang="en-US" sz="1400" b="0" i="0" u="none" strike="noStrike" dirty="0">
                        <a:solidFill>
                          <a:srgbClr val="000000"/>
                        </a:solidFill>
                        <a:effectLst/>
                        <a:latin typeface="+mn-lt"/>
                        <a:ea typeface="メイリオ" panose="020B0604030504040204" pitchFamily="50" charset="-128"/>
                      </a:endParaRPr>
                    </a:p>
                    <a:p>
                      <a:pPr algn="ctr" fontAlgn="t"/>
                      <a:r>
                        <a:rPr lang="ja-JP" altLang="en-US" sz="1400" u="none" strike="noStrike" dirty="0">
                          <a:effectLst/>
                          <a:latin typeface="+mn-lt"/>
                        </a:rPr>
                        <a:t>　</a:t>
                      </a:r>
                      <a:endParaRPr lang="ja-JP" altLang="en-US" sz="1400" b="0" i="0" u="none" strike="noStrike" dirty="0">
                        <a:solidFill>
                          <a:srgbClr val="000000"/>
                        </a:solidFill>
                        <a:effectLst/>
                        <a:latin typeface="+mn-lt"/>
                        <a:ea typeface="メイリオ" panose="020B0604030504040204" pitchFamily="50" charset="-128"/>
                      </a:endParaRPr>
                    </a:p>
                  </a:txBody>
                  <a:tcPr marL="3784" marR="3784" marT="3784" marB="0">
                    <a:solidFill>
                      <a:srgbClr val="D3E3E9"/>
                    </a:solidFill>
                  </a:tcPr>
                </a:tc>
                <a:tc>
                  <a:txBody>
                    <a:bodyPr/>
                    <a:lstStyle/>
                    <a:p>
                      <a:pPr algn="l" fontAlgn="t"/>
                      <a:r>
                        <a:rPr lang="en-US" altLang="ja-JP" sz="1400" b="1" u="none" strike="noStrike" dirty="0" smtClean="0">
                          <a:effectLst/>
                          <a:latin typeface="+mn-lt"/>
                        </a:rPr>
                        <a:t>   </a:t>
                      </a:r>
                      <a:r>
                        <a:rPr lang="en-US" altLang="ja-JP" sz="1600" b="1" u="none" strike="noStrike" dirty="0" smtClean="0">
                          <a:effectLst/>
                          <a:latin typeface="+mn-lt"/>
                        </a:rPr>
                        <a:t>Lecture (Dialogue style)</a:t>
                      </a:r>
                      <a:endParaRPr lang="ja-JP" altLang="en-US" sz="1600" b="1" i="0" u="none" strike="noStrike" dirty="0">
                        <a:solidFill>
                          <a:srgbClr val="000000"/>
                        </a:solidFill>
                        <a:effectLst/>
                        <a:latin typeface="+mn-lt"/>
                        <a:ea typeface="メイリオ" panose="020B0604030504040204" pitchFamily="50" charset="-128"/>
                      </a:endParaRPr>
                    </a:p>
                    <a:p>
                      <a:pPr algn="l" fontAlgn="t"/>
                      <a:r>
                        <a:rPr lang="ja-JP" altLang="en-US" sz="1400" u="none" strike="noStrike" dirty="0" smtClean="0">
                          <a:effectLst/>
                          <a:latin typeface="+mn-lt"/>
                        </a:rPr>
                        <a:t>   </a:t>
                      </a:r>
                      <a:r>
                        <a:rPr lang="en-US" altLang="ja-JP" sz="1400" u="none" strike="noStrike" dirty="0" smtClean="0">
                          <a:effectLst/>
                          <a:latin typeface="+mn-lt"/>
                        </a:rPr>
                        <a:t>- Human</a:t>
                      </a:r>
                      <a:r>
                        <a:rPr lang="en-US" altLang="ja-JP" sz="1400" u="none" strike="noStrike" baseline="0" dirty="0" smtClean="0">
                          <a:effectLst/>
                          <a:latin typeface="+mn-lt"/>
                        </a:rPr>
                        <a:t> activities around Lake Biwa : water that is close to us and water that is distant from us</a:t>
                      </a:r>
                    </a:p>
                    <a:p>
                      <a:pPr algn="l" fontAlgn="t"/>
                      <a:r>
                        <a:rPr lang="ja-JP" altLang="en-US" sz="1400" u="none" strike="noStrike" dirty="0" smtClean="0">
                          <a:effectLst/>
                          <a:latin typeface="+mn-lt"/>
                        </a:rPr>
                        <a:t>   </a:t>
                      </a:r>
                      <a:r>
                        <a:rPr lang="en-US" altLang="ja-JP" sz="1400" u="none" strike="noStrike" dirty="0" smtClean="0">
                          <a:effectLst/>
                          <a:latin typeface="+mn-lt"/>
                        </a:rPr>
                        <a:t>- Ecosystem services</a:t>
                      </a:r>
                      <a:r>
                        <a:rPr lang="en-US" altLang="ja-JP" sz="1400" u="none" strike="noStrike" baseline="0" dirty="0" smtClean="0">
                          <a:effectLst/>
                          <a:latin typeface="+mn-lt"/>
                        </a:rPr>
                        <a:t> of freshwater environment (around Lake Biwa)</a:t>
                      </a:r>
                      <a:endParaRPr lang="ja-JP" altLang="en-US" sz="1400" b="0" i="0" u="none" strike="noStrike" dirty="0">
                        <a:solidFill>
                          <a:srgbClr val="000000"/>
                        </a:solidFill>
                        <a:effectLst/>
                        <a:latin typeface="+mn-lt"/>
                        <a:ea typeface="メイリオ" panose="020B0604030504040204" pitchFamily="50" charset="-128"/>
                      </a:endParaRPr>
                    </a:p>
                  </a:txBody>
                  <a:tcPr marL="3784" marR="3784" marT="3784" marB="0">
                    <a:solidFill>
                      <a:srgbClr val="D3E3E9"/>
                    </a:solidFill>
                  </a:tcPr>
                </a:tc>
              </a:tr>
              <a:tr h="225775">
                <a:tc>
                  <a:txBody>
                    <a:bodyPr/>
                    <a:lstStyle/>
                    <a:p>
                      <a:pPr algn="ctr" fontAlgn="ctr"/>
                      <a:r>
                        <a:rPr lang="en-US" altLang="ja-JP" sz="1400" u="none" strike="noStrike" dirty="0">
                          <a:effectLst/>
                          <a:latin typeface="+mn-lt"/>
                        </a:rPr>
                        <a:t>13:50</a:t>
                      </a:r>
                      <a:endParaRPr lang="en-US" altLang="ja-JP" sz="1400" b="0" i="0" u="none" strike="noStrike" dirty="0">
                        <a:solidFill>
                          <a:srgbClr val="000000"/>
                        </a:solidFill>
                        <a:effectLst/>
                        <a:latin typeface="+mn-lt"/>
                        <a:ea typeface="メイリオ" panose="020B0604030504040204" pitchFamily="50" charset="-128"/>
                      </a:endParaRPr>
                    </a:p>
                  </a:txBody>
                  <a:tcPr marL="3784" marR="3784" marT="3784" marB="0">
                    <a:solidFill>
                      <a:srgbClr val="D3E3E9"/>
                    </a:solidFill>
                  </a:tcPr>
                </a:tc>
                <a:tc>
                  <a:txBody>
                    <a:bodyPr/>
                    <a:lstStyle/>
                    <a:p>
                      <a:pPr algn="l" fontAlgn="t"/>
                      <a:r>
                        <a:rPr lang="en-US" altLang="ja-JP" sz="1400" u="none" strike="noStrike" dirty="0" smtClean="0">
                          <a:effectLst/>
                          <a:latin typeface="+mn-lt"/>
                        </a:rPr>
                        <a:t>   Break</a:t>
                      </a:r>
                      <a:r>
                        <a:rPr lang="en-US" altLang="ja-JP" sz="1400" u="none" strike="noStrike" baseline="0" dirty="0" smtClean="0">
                          <a:effectLst/>
                          <a:latin typeface="+mn-lt"/>
                        </a:rPr>
                        <a:t> (UAV)</a:t>
                      </a:r>
                      <a:endParaRPr lang="ja-JP" altLang="en-US" sz="1400" b="0" i="0" u="none" strike="noStrike" dirty="0">
                        <a:solidFill>
                          <a:srgbClr val="000000"/>
                        </a:solidFill>
                        <a:effectLst/>
                        <a:latin typeface="+mn-lt"/>
                        <a:ea typeface="メイリオ" panose="020B0604030504040204" pitchFamily="50" charset="-128"/>
                      </a:endParaRPr>
                    </a:p>
                  </a:txBody>
                  <a:tcPr marL="3784" marR="3784" marT="3784" marB="0">
                    <a:solidFill>
                      <a:srgbClr val="D3E3E9"/>
                    </a:solidFill>
                  </a:tcPr>
                </a:tc>
              </a:tr>
              <a:tr h="1492325">
                <a:tc>
                  <a:txBody>
                    <a:bodyPr/>
                    <a:lstStyle/>
                    <a:p>
                      <a:pPr algn="ctr" fontAlgn="ctr"/>
                      <a:r>
                        <a:rPr lang="en-US" altLang="ja-JP" sz="1400" u="none" strike="noStrike" dirty="0">
                          <a:effectLst/>
                          <a:latin typeface="+mn-lt"/>
                        </a:rPr>
                        <a:t>14:20</a:t>
                      </a:r>
                      <a:endParaRPr lang="en-US" altLang="ja-JP" sz="1400" b="0" i="0" u="none" strike="noStrike" dirty="0">
                        <a:solidFill>
                          <a:srgbClr val="000000"/>
                        </a:solidFill>
                        <a:effectLst/>
                        <a:latin typeface="+mn-lt"/>
                        <a:ea typeface="メイリオ" panose="020B0604030504040204" pitchFamily="50" charset="-128"/>
                      </a:endParaRPr>
                    </a:p>
                    <a:p>
                      <a:pPr algn="ctr" fontAlgn="ctr"/>
                      <a:r>
                        <a:rPr lang="ja-JP" altLang="en-US" sz="1400" u="none" strike="noStrike" dirty="0">
                          <a:effectLst/>
                          <a:latin typeface="+mn-lt"/>
                        </a:rPr>
                        <a:t>　</a:t>
                      </a:r>
                      <a:endParaRPr lang="ja-JP" altLang="en-US" sz="1400" b="0" i="0" u="none" strike="noStrike" dirty="0">
                        <a:solidFill>
                          <a:srgbClr val="000000"/>
                        </a:solidFill>
                        <a:effectLst/>
                        <a:latin typeface="+mn-lt"/>
                        <a:ea typeface="メイリオ" panose="020B0604030504040204" pitchFamily="50" charset="-128"/>
                      </a:endParaRPr>
                    </a:p>
                    <a:p>
                      <a:pPr algn="ctr" fontAlgn="ctr"/>
                      <a:r>
                        <a:rPr lang="ja-JP" altLang="en-US" sz="1400" u="none" strike="noStrike" dirty="0">
                          <a:effectLst/>
                          <a:latin typeface="+mn-lt"/>
                        </a:rPr>
                        <a:t>　</a:t>
                      </a:r>
                      <a:endParaRPr lang="ja-JP" altLang="en-US" sz="1400" b="0" i="0" u="none" strike="noStrike" dirty="0">
                        <a:solidFill>
                          <a:srgbClr val="000000"/>
                        </a:solidFill>
                        <a:effectLst/>
                        <a:latin typeface="+mn-lt"/>
                        <a:ea typeface="メイリオ" panose="020B0604030504040204" pitchFamily="50" charset="-128"/>
                      </a:endParaRPr>
                    </a:p>
                    <a:p>
                      <a:pPr algn="ctr" fontAlgn="ctr"/>
                      <a:r>
                        <a:rPr lang="ja-JP" altLang="en-US" sz="1400" u="none" strike="noStrike" dirty="0">
                          <a:effectLst/>
                          <a:latin typeface="+mn-lt"/>
                        </a:rPr>
                        <a:t>　</a:t>
                      </a:r>
                      <a:endParaRPr lang="ja-JP" altLang="en-US" sz="1400" b="0" i="0" u="none" strike="noStrike" dirty="0">
                        <a:solidFill>
                          <a:srgbClr val="000000"/>
                        </a:solidFill>
                        <a:effectLst/>
                        <a:latin typeface="+mn-lt"/>
                        <a:ea typeface="メイリオ" panose="020B0604030504040204" pitchFamily="50" charset="-128"/>
                      </a:endParaRPr>
                    </a:p>
                  </a:txBody>
                  <a:tcPr marL="3784" marR="3784" marT="3784" marB="0">
                    <a:solidFill>
                      <a:srgbClr val="D3E3E9"/>
                    </a:solidFill>
                  </a:tcPr>
                </a:tc>
                <a:tc>
                  <a:txBody>
                    <a:bodyPr/>
                    <a:lstStyle/>
                    <a:p>
                      <a:pPr algn="l" fontAlgn="t"/>
                      <a:r>
                        <a:rPr lang="en-US" altLang="ja-JP" sz="1600" b="1" u="none" strike="noStrike" dirty="0" smtClean="0">
                          <a:effectLst/>
                          <a:latin typeface="+mn-lt"/>
                        </a:rPr>
                        <a:t>   Group </a:t>
                      </a:r>
                      <a:r>
                        <a:rPr lang="en-US" altLang="ja-JP" sz="1600" b="1" u="none" strike="noStrike" dirty="0" smtClean="0">
                          <a:effectLst/>
                          <a:latin typeface="+mn-lt"/>
                        </a:rPr>
                        <a:t>work (Matrix making) </a:t>
                      </a:r>
                      <a:endParaRPr lang="ja-JP" altLang="en-US" sz="1600" b="1" i="0" u="none" strike="noStrike" dirty="0">
                        <a:solidFill>
                          <a:srgbClr val="000000"/>
                        </a:solidFill>
                        <a:effectLst/>
                        <a:latin typeface="+mn-lt"/>
                        <a:ea typeface="メイリオ" panose="020B0604030504040204" pitchFamily="50" charset="-128"/>
                      </a:endParaRPr>
                    </a:p>
                    <a:p>
                      <a:pPr algn="l" fontAlgn="t"/>
                      <a:r>
                        <a:rPr lang="ja-JP" altLang="en-US" sz="1400" u="none" strike="noStrike" dirty="0" smtClean="0">
                          <a:effectLst/>
                          <a:latin typeface="+mn-lt"/>
                        </a:rPr>
                        <a:t>   </a:t>
                      </a:r>
                      <a:r>
                        <a:rPr lang="en-US" altLang="ja-JP" sz="1400" u="none" strike="noStrike" dirty="0" smtClean="0">
                          <a:effectLst/>
                          <a:latin typeface="+mn-lt"/>
                        </a:rPr>
                        <a:t>- Matrix-making</a:t>
                      </a:r>
                      <a:r>
                        <a:rPr lang="en-US" altLang="ja-JP" sz="1400" u="none" strike="noStrike" baseline="0" dirty="0" smtClean="0">
                          <a:effectLst/>
                          <a:latin typeface="+mn-lt"/>
                        </a:rPr>
                        <a:t>: functions of freshwater ecosystem services based on the following two axes</a:t>
                      </a:r>
                    </a:p>
                    <a:p>
                      <a:pPr algn="l" fontAlgn="t"/>
                      <a:r>
                        <a:rPr lang="en-US" altLang="ja-JP" sz="1400" u="none" strike="noStrike" baseline="0" dirty="0" smtClean="0">
                          <a:effectLst/>
                          <a:latin typeface="+mn-lt"/>
                        </a:rPr>
                        <a:t>      “functions that are felt close to us” and “functions that are felt not close to us”</a:t>
                      </a:r>
                    </a:p>
                    <a:p>
                      <a:pPr algn="l" fontAlgn="t"/>
                      <a:r>
                        <a:rPr lang="en-US" altLang="ja-JP" sz="1400" u="none" strike="noStrike" baseline="0" dirty="0" smtClean="0">
                          <a:effectLst/>
                          <a:latin typeface="+mn-lt"/>
                        </a:rPr>
                        <a:t>      “functions that is to be the most important (prioritized)” and “functions that can be less important (prioritized)”</a:t>
                      </a:r>
                      <a:endParaRPr lang="ja-JP" altLang="en-US" sz="1400" b="0" i="0" u="none" strike="noStrike" dirty="0">
                        <a:solidFill>
                          <a:srgbClr val="000000"/>
                        </a:solidFill>
                        <a:effectLst/>
                        <a:latin typeface="+mn-lt"/>
                        <a:ea typeface="メイリオ" panose="020B0604030504040204" pitchFamily="50" charset="-128"/>
                      </a:endParaRPr>
                    </a:p>
                    <a:p>
                      <a:pPr algn="l" fontAlgn="ctr"/>
                      <a:r>
                        <a:rPr lang="ja-JP" altLang="en-US" sz="1400" u="none" strike="noStrike" dirty="0" smtClean="0">
                          <a:effectLst/>
                          <a:latin typeface="+mn-lt"/>
                        </a:rPr>
                        <a:t>   </a:t>
                      </a:r>
                      <a:r>
                        <a:rPr lang="en-US" altLang="ja-JP" sz="1400" u="none" strike="noStrike" dirty="0" smtClean="0">
                          <a:effectLst/>
                          <a:latin typeface="+mn-lt"/>
                        </a:rPr>
                        <a:t>-</a:t>
                      </a:r>
                      <a:r>
                        <a:rPr lang="en-US" altLang="ja-JP" sz="1400" u="none" strike="noStrike" baseline="0" dirty="0" smtClean="0">
                          <a:effectLst/>
                          <a:latin typeface="+mn-lt"/>
                        </a:rPr>
                        <a:t> To exchange opinions and reasons for their categorizing those functions within each group</a:t>
                      </a:r>
                      <a:endParaRPr lang="ja-JP" altLang="en-US" sz="1400" b="0" i="0" u="none" strike="noStrike" dirty="0">
                        <a:solidFill>
                          <a:srgbClr val="000000"/>
                        </a:solidFill>
                        <a:effectLst/>
                        <a:latin typeface="+mn-lt"/>
                        <a:ea typeface="メイリオ" panose="020B0604030504040204" pitchFamily="50" charset="-128"/>
                      </a:endParaRPr>
                    </a:p>
                    <a:p>
                      <a:pPr algn="l" fontAlgn="ctr"/>
                      <a:r>
                        <a:rPr lang="ja-JP" altLang="en-US" sz="1400" u="none" strike="noStrike" dirty="0" smtClean="0">
                          <a:effectLst/>
                          <a:latin typeface="+mn-lt"/>
                        </a:rPr>
                        <a:t>   </a:t>
                      </a:r>
                      <a:r>
                        <a:rPr lang="en-US" altLang="ja-JP" sz="1400" u="none" strike="noStrike" dirty="0" smtClean="0">
                          <a:effectLst/>
                          <a:latin typeface="+mn-lt"/>
                        </a:rPr>
                        <a:t>- Finalize their matrix in each</a:t>
                      </a:r>
                      <a:r>
                        <a:rPr lang="en-US" altLang="ja-JP" sz="1400" u="none" strike="noStrike" baseline="0" dirty="0" smtClean="0">
                          <a:effectLst/>
                          <a:latin typeface="+mn-lt"/>
                        </a:rPr>
                        <a:t> group</a:t>
                      </a:r>
                      <a:endParaRPr lang="ja-JP" altLang="en-US" sz="1400" b="0" i="0" u="none" strike="noStrike" dirty="0">
                        <a:solidFill>
                          <a:srgbClr val="000000"/>
                        </a:solidFill>
                        <a:effectLst/>
                        <a:latin typeface="+mn-lt"/>
                        <a:ea typeface="メイリオ" panose="020B0604030504040204" pitchFamily="50" charset="-128"/>
                      </a:endParaRPr>
                    </a:p>
                  </a:txBody>
                  <a:tcPr marL="3784" marR="3784" marT="3784" marB="0">
                    <a:solidFill>
                      <a:srgbClr val="D3E3E9"/>
                    </a:solidFill>
                  </a:tcPr>
                </a:tc>
              </a:tr>
              <a:tr h="641723">
                <a:tc>
                  <a:txBody>
                    <a:bodyPr/>
                    <a:lstStyle/>
                    <a:p>
                      <a:pPr algn="ctr" fontAlgn="ctr"/>
                      <a:r>
                        <a:rPr lang="en-US" altLang="ja-JP" sz="1400" u="none" strike="noStrike" dirty="0">
                          <a:effectLst/>
                          <a:latin typeface="+mn-lt"/>
                        </a:rPr>
                        <a:t>15:00</a:t>
                      </a:r>
                      <a:endParaRPr lang="en-US" altLang="ja-JP" sz="1400" b="0" i="0" u="none" strike="noStrike" dirty="0">
                        <a:solidFill>
                          <a:srgbClr val="000000"/>
                        </a:solidFill>
                        <a:effectLst/>
                        <a:latin typeface="+mn-lt"/>
                        <a:ea typeface="メイリオ" panose="020B0604030504040204" pitchFamily="50" charset="-128"/>
                      </a:endParaRPr>
                    </a:p>
                    <a:p>
                      <a:pPr algn="ctr" fontAlgn="ctr"/>
                      <a:r>
                        <a:rPr lang="ja-JP" altLang="en-US" sz="1400" u="none" strike="noStrike" dirty="0">
                          <a:effectLst/>
                          <a:latin typeface="+mn-lt"/>
                        </a:rPr>
                        <a:t>　</a:t>
                      </a:r>
                      <a:endParaRPr lang="ja-JP" altLang="en-US" sz="1400" b="0" i="0" u="none" strike="noStrike" dirty="0">
                        <a:solidFill>
                          <a:srgbClr val="000000"/>
                        </a:solidFill>
                        <a:effectLst/>
                        <a:latin typeface="+mn-lt"/>
                        <a:ea typeface="メイリオ" panose="020B0604030504040204" pitchFamily="50" charset="-128"/>
                      </a:endParaRPr>
                    </a:p>
                    <a:p>
                      <a:pPr algn="ctr" fontAlgn="ctr"/>
                      <a:r>
                        <a:rPr lang="ja-JP" altLang="en-US" sz="1400" u="none" strike="noStrike" dirty="0">
                          <a:effectLst/>
                          <a:latin typeface="+mn-lt"/>
                        </a:rPr>
                        <a:t>　</a:t>
                      </a:r>
                      <a:endParaRPr lang="ja-JP" altLang="en-US" sz="1400" b="0" i="0" u="none" strike="noStrike" dirty="0">
                        <a:solidFill>
                          <a:srgbClr val="000000"/>
                        </a:solidFill>
                        <a:effectLst/>
                        <a:latin typeface="+mn-lt"/>
                        <a:ea typeface="メイリオ" panose="020B0604030504040204" pitchFamily="50" charset="-128"/>
                      </a:endParaRPr>
                    </a:p>
                  </a:txBody>
                  <a:tcPr marL="3784" marR="3784" marT="3784" marB="0">
                    <a:solidFill>
                      <a:srgbClr val="D3E3E9"/>
                    </a:solidFill>
                  </a:tcPr>
                </a:tc>
                <a:tc>
                  <a:txBody>
                    <a:bodyPr/>
                    <a:lstStyle/>
                    <a:p>
                      <a:pPr algn="l" fontAlgn="ctr"/>
                      <a:r>
                        <a:rPr lang="en-US" altLang="ja-JP" sz="1600" b="1" u="none" strike="noStrike" dirty="0" smtClean="0">
                          <a:effectLst/>
                          <a:latin typeface="+mn-lt"/>
                        </a:rPr>
                        <a:t>   Group Presentations </a:t>
                      </a:r>
                      <a:r>
                        <a:rPr lang="en-US" altLang="ja-JP" sz="1600" b="1" u="none" strike="noStrike" dirty="0" smtClean="0">
                          <a:effectLst/>
                          <a:latin typeface="+mn-lt"/>
                        </a:rPr>
                        <a:t>&amp; Discussion</a:t>
                      </a:r>
                      <a:endParaRPr lang="ja-JP" altLang="en-US" sz="1600" b="1" i="0" u="none" strike="noStrike" dirty="0">
                        <a:solidFill>
                          <a:srgbClr val="000000"/>
                        </a:solidFill>
                        <a:effectLst/>
                        <a:latin typeface="+mn-lt"/>
                        <a:ea typeface="メイリオ" panose="020B0604030504040204" pitchFamily="50" charset="-128"/>
                      </a:endParaRPr>
                    </a:p>
                    <a:p>
                      <a:pPr algn="l" fontAlgn="ctr"/>
                      <a:r>
                        <a:rPr lang="ja-JP" altLang="en-US" sz="1400" u="none" strike="noStrike" dirty="0" smtClean="0">
                          <a:effectLst/>
                          <a:latin typeface="+mn-lt"/>
                        </a:rPr>
                        <a:t>   </a:t>
                      </a:r>
                      <a:r>
                        <a:rPr lang="en-US" altLang="ja-JP" sz="1400" u="none" strike="noStrike" dirty="0" smtClean="0">
                          <a:effectLst/>
                          <a:latin typeface="+mn-lt"/>
                        </a:rPr>
                        <a:t>- Each group to present the result of their matrix together with the reasons</a:t>
                      </a:r>
                      <a:endParaRPr lang="ja-JP" altLang="en-US" sz="1400" b="0" i="0" u="none" strike="noStrike" dirty="0">
                        <a:solidFill>
                          <a:srgbClr val="000000"/>
                        </a:solidFill>
                        <a:effectLst/>
                        <a:latin typeface="+mn-lt"/>
                        <a:ea typeface="メイリオ" panose="020B0604030504040204" pitchFamily="50" charset="-128"/>
                      </a:endParaRPr>
                    </a:p>
                    <a:p>
                      <a:pPr algn="l" fontAlgn="ctr"/>
                      <a:r>
                        <a:rPr lang="ja-JP" altLang="en-US" sz="1400" u="none" strike="noStrike" dirty="0" smtClean="0">
                          <a:effectLst/>
                          <a:latin typeface="+mn-lt"/>
                        </a:rPr>
                        <a:t>   </a:t>
                      </a:r>
                      <a:r>
                        <a:rPr lang="en-US" altLang="ja-JP" sz="1400" u="none" strike="noStrike" dirty="0" smtClean="0">
                          <a:effectLst/>
                          <a:latin typeface="+mn-lt"/>
                        </a:rPr>
                        <a:t>- Q&amp;A</a:t>
                      </a:r>
                      <a:r>
                        <a:rPr lang="en-US" altLang="ja-JP" sz="1400" u="none" strike="noStrike" baseline="0" dirty="0" smtClean="0">
                          <a:effectLst/>
                          <a:latin typeface="+mn-lt"/>
                        </a:rPr>
                        <a:t> and discussion between the presenting group and the other audience groups</a:t>
                      </a:r>
                      <a:endParaRPr lang="ja-JP" altLang="en-US" sz="1400" b="0" i="0" u="none" strike="noStrike" dirty="0">
                        <a:solidFill>
                          <a:srgbClr val="000000"/>
                        </a:solidFill>
                        <a:effectLst/>
                        <a:latin typeface="+mn-lt"/>
                        <a:ea typeface="メイリオ" panose="020B0604030504040204" pitchFamily="50" charset="-128"/>
                      </a:endParaRPr>
                    </a:p>
                  </a:txBody>
                  <a:tcPr marL="3784" marR="3784" marT="3784" marB="0">
                    <a:solidFill>
                      <a:srgbClr val="D3E3E9"/>
                    </a:solidFill>
                  </a:tcPr>
                </a:tc>
              </a:tr>
              <a:tr h="216422">
                <a:tc>
                  <a:txBody>
                    <a:bodyPr/>
                    <a:lstStyle/>
                    <a:p>
                      <a:pPr algn="ctr" fontAlgn="ctr"/>
                      <a:r>
                        <a:rPr lang="en-US" altLang="ja-JP" sz="1400" u="none" strike="noStrike" dirty="0" smtClean="0">
                          <a:effectLst/>
                          <a:latin typeface="+mn-lt"/>
                        </a:rPr>
                        <a:t>15:40</a:t>
                      </a:r>
                      <a:endParaRPr lang="en-US" altLang="ja-JP" sz="1400" b="0" i="0" u="none" strike="noStrike" dirty="0">
                        <a:solidFill>
                          <a:srgbClr val="000000"/>
                        </a:solidFill>
                        <a:effectLst/>
                        <a:latin typeface="+mn-lt"/>
                        <a:ea typeface="メイリオ" panose="020B0604030504040204" pitchFamily="50" charset="-128"/>
                      </a:endParaRPr>
                    </a:p>
                  </a:txBody>
                  <a:tcPr marL="3784" marR="3784" marT="3784" marB="0">
                    <a:solidFill>
                      <a:srgbClr val="D3E3E9"/>
                    </a:solidFill>
                  </a:tcPr>
                </a:tc>
                <a:tc>
                  <a:txBody>
                    <a:bodyPr/>
                    <a:lstStyle/>
                    <a:p>
                      <a:pPr algn="l" fontAlgn="ctr"/>
                      <a:r>
                        <a:rPr lang="en-US" altLang="ja-JP" sz="1600" b="1" i="0" u="none" strike="noStrike" dirty="0" smtClean="0">
                          <a:solidFill>
                            <a:srgbClr val="000000"/>
                          </a:solidFill>
                          <a:effectLst/>
                          <a:latin typeface="+mn-lt"/>
                          <a:ea typeface="メイリオ" panose="020B0604030504040204" pitchFamily="50" charset="-128"/>
                        </a:rPr>
                        <a:t>   Dialogue</a:t>
                      </a:r>
                      <a:r>
                        <a:rPr lang="en-US" altLang="ja-JP" sz="1600" b="1" i="0" u="none" strike="noStrike" baseline="0" dirty="0" smtClean="0">
                          <a:solidFill>
                            <a:srgbClr val="000000"/>
                          </a:solidFill>
                          <a:effectLst/>
                          <a:latin typeface="+mn-lt"/>
                          <a:ea typeface="メイリオ" panose="020B0604030504040204" pitchFamily="50" charset="-128"/>
                        </a:rPr>
                        <a:t> and </a:t>
                      </a:r>
                      <a:r>
                        <a:rPr lang="en-US" altLang="ja-JP" sz="1600" b="1" i="0" u="none" strike="noStrike" baseline="0" dirty="0" smtClean="0">
                          <a:solidFill>
                            <a:srgbClr val="000000"/>
                          </a:solidFill>
                          <a:effectLst/>
                          <a:latin typeface="+mn-lt"/>
                          <a:ea typeface="メイリオ" panose="020B0604030504040204" pitchFamily="50" charset="-128"/>
                        </a:rPr>
                        <a:t>summary</a:t>
                      </a:r>
                      <a:endParaRPr lang="ja-JP" altLang="en-US" sz="1600" b="1" i="0" u="none" strike="noStrike" dirty="0">
                        <a:solidFill>
                          <a:srgbClr val="000000"/>
                        </a:solidFill>
                        <a:effectLst/>
                        <a:latin typeface="+mn-lt"/>
                        <a:ea typeface="メイリオ" panose="020B0604030504040204" pitchFamily="50" charset="-128"/>
                      </a:endParaRPr>
                    </a:p>
                  </a:txBody>
                  <a:tcPr marL="3784" marR="3784" marT="3784" marB="0">
                    <a:solidFill>
                      <a:srgbClr val="D3E3E9"/>
                    </a:solidFill>
                  </a:tcPr>
                </a:tc>
              </a:tr>
              <a:tr h="216422">
                <a:tc>
                  <a:txBody>
                    <a:bodyPr/>
                    <a:lstStyle/>
                    <a:p>
                      <a:pPr algn="ctr" fontAlgn="ctr"/>
                      <a:r>
                        <a:rPr lang="en-US" altLang="ja-JP" sz="1400" u="none" strike="noStrike" dirty="0">
                          <a:effectLst/>
                          <a:latin typeface="+mn-lt"/>
                        </a:rPr>
                        <a:t>16:00</a:t>
                      </a:r>
                      <a:endParaRPr lang="en-US" altLang="ja-JP" sz="1400" b="0" i="0" u="none" strike="noStrike" dirty="0">
                        <a:solidFill>
                          <a:srgbClr val="000000"/>
                        </a:solidFill>
                        <a:effectLst/>
                        <a:latin typeface="+mn-lt"/>
                        <a:ea typeface="メイリオ" panose="020B0604030504040204" pitchFamily="50" charset="-128"/>
                      </a:endParaRPr>
                    </a:p>
                  </a:txBody>
                  <a:tcPr marL="3784" marR="3784" marT="3784" marB="0">
                    <a:solidFill>
                      <a:srgbClr val="D3E3E9"/>
                    </a:solidFill>
                  </a:tcPr>
                </a:tc>
                <a:tc>
                  <a:txBody>
                    <a:bodyPr/>
                    <a:lstStyle/>
                    <a:p>
                      <a:pPr algn="l" fontAlgn="ctr"/>
                      <a:r>
                        <a:rPr lang="en-US" altLang="ja-JP" sz="1400" b="1" i="0" u="none" strike="noStrike" dirty="0" smtClean="0">
                          <a:solidFill>
                            <a:schemeClr val="dk1"/>
                          </a:solidFill>
                          <a:effectLst/>
                          <a:latin typeface="+mn-lt"/>
                          <a:ea typeface="+mn-ea"/>
                        </a:rPr>
                        <a:t>   </a:t>
                      </a:r>
                      <a:r>
                        <a:rPr lang="en-US" altLang="ja-JP" sz="1600" b="1" i="0" u="none" strike="noStrike" dirty="0" smtClean="0">
                          <a:solidFill>
                            <a:schemeClr val="dk1"/>
                          </a:solidFill>
                          <a:effectLst/>
                          <a:latin typeface="+mn-lt"/>
                          <a:ea typeface="+mn-ea"/>
                        </a:rPr>
                        <a:t>Closing</a:t>
                      </a:r>
                      <a:endParaRPr lang="ja-JP" altLang="en-US" sz="1400" b="1" i="0" u="none" strike="noStrike" dirty="0">
                        <a:solidFill>
                          <a:srgbClr val="000000"/>
                        </a:solidFill>
                        <a:effectLst/>
                        <a:latin typeface="+mn-lt"/>
                        <a:ea typeface="メイリオ" panose="020B0604030504040204" pitchFamily="50" charset="-128"/>
                      </a:endParaRPr>
                    </a:p>
                  </a:txBody>
                  <a:tcPr marL="3784" marR="3784" marT="3784" marB="0">
                    <a:solidFill>
                      <a:srgbClr val="D3E3E9"/>
                    </a:solidFill>
                  </a:tcPr>
                </a:tc>
              </a:tr>
            </a:tbl>
          </a:graphicData>
        </a:graphic>
      </p:graphicFrame>
    </p:spTree>
    <p:extLst>
      <p:ext uri="{BB962C8B-B14F-4D97-AF65-F5344CB8AC3E}">
        <p14:creationId xmlns:p14="http://schemas.microsoft.com/office/powerpoint/2010/main" val="615488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565603"/>
          </a:xfrm>
        </p:spPr>
        <p:txBody>
          <a:bodyPr/>
          <a:lstStyle/>
          <a:p>
            <a:r>
              <a:rPr kumimoji="1" lang="en-US" altLang="ja-JP" b="1" dirty="0" smtClean="0">
                <a:latin typeface="+mn-lt"/>
              </a:rPr>
              <a:t>Method</a:t>
            </a:r>
            <a:endParaRPr kumimoji="1" lang="ja-JP" altLang="en-US" b="1" dirty="0">
              <a:latin typeface="+mn-lt"/>
            </a:endParaRPr>
          </a:p>
        </p:txBody>
      </p:sp>
      <p:sp>
        <p:nvSpPr>
          <p:cNvPr id="6" name="スライド番号プレースホルダー 5"/>
          <p:cNvSpPr>
            <a:spLocks noGrp="1"/>
          </p:cNvSpPr>
          <p:nvPr>
            <p:ph type="sldNum" sz="quarter" idx="12"/>
          </p:nvPr>
        </p:nvSpPr>
        <p:spPr/>
        <p:txBody>
          <a:bodyPr/>
          <a:lstStyle/>
          <a:p>
            <a:fld id="{6BFA4D3C-9D3B-4ABA-8AC6-A18341B72507}" type="slidenum">
              <a:rPr kumimoji="1" lang="ja-JP" altLang="en-US" smtClean="0"/>
              <a:t>7</a:t>
            </a:fld>
            <a:endParaRPr kumimoji="1" lang="ja-JP" altLang="en-US"/>
          </a:p>
        </p:txBody>
      </p:sp>
      <p:sp>
        <p:nvSpPr>
          <p:cNvPr id="7" name="コンテンツ プレースホルダー 2"/>
          <p:cNvSpPr txBox="1">
            <a:spLocks/>
          </p:cNvSpPr>
          <p:nvPr/>
        </p:nvSpPr>
        <p:spPr>
          <a:xfrm>
            <a:off x="628651" y="930730"/>
            <a:ext cx="8007348" cy="4626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spcBef>
                <a:spcPts val="0"/>
              </a:spcBef>
              <a:buNone/>
            </a:pPr>
            <a:r>
              <a:rPr lang="en-US" altLang="ja-JP" sz="2000" dirty="0" smtClean="0">
                <a:sym typeface="Wingdings" panose="05000000000000000000" pitchFamily="2" charset="2"/>
              </a:rPr>
              <a:t>Freshwater environment (Lake Basin) Ecosystem services </a:t>
            </a:r>
            <a:endParaRPr lang="en-US" altLang="ja-JP" sz="2000" dirty="0">
              <a:sym typeface="Wingdings" panose="05000000000000000000" pitchFamily="2" charset="2"/>
            </a:endParaRPr>
          </a:p>
        </p:txBody>
      </p:sp>
      <p:graphicFrame>
        <p:nvGraphicFramePr>
          <p:cNvPr id="11" name="図表 10"/>
          <p:cNvGraphicFramePr/>
          <p:nvPr>
            <p:extLst>
              <p:ext uri="{D42A27DB-BD31-4B8C-83A1-F6EECF244321}">
                <p14:modId xmlns:p14="http://schemas.microsoft.com/office/powerpoint/2010/main" val="3117207171"/>
              </p:ext>
            </p:extLst>
          </p:nvPr>
        </p:nvGraphicFramePr>
        <p:xfrm>
          <a:off x="-32657" y="0"/>
          <a:ext cx="9176658" cy="230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スライド番号プレースホルダー 9"/>
          <p:cNvSpPr txBox="1">
            <a:spLocks/>
          </p:cNvSpPr>
          <p:nvPr/>
        </p:nvSpPr>
        <p:spPr>
          <a:xfrm>
            <a:off x="6457950" y="6462405"/>
            <a:ext cx="2093896" cy="259071"/>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25201F9-86DE-4AAE-9994-858CE497D0D4}" type="slidenum">
              <a:rPr lang="ja-JP" altLang="en-US" smtClean="0"/>
              <a:pPr/>
              <a:t>7</a:t>
            </a:fld>
            <a:endParaRPr lang="ja-JP" altLang="en-US"/>
          </a:p>
        </p:txBody>
      </p:sp>
      <p:grpSp>
        <p:nvGrpSpPr>
          <p:cNvPr id="33" name="グループ化 32"/>
          <p:cNvGrpSpPr/>
          <p:nvPr/>
        </p:nvGrpSpPr>
        <p:grpSpPr>
          <a:xfrm>
            <a:off x="246206" y="4376701"/>
            <a:ext cx="8726767" cy="1091100"/>
            <a:chOff x="212501" y="5802141"/>
            <a:chExt cx="5262748" cy="743626"/>
          </a:xfrm>
          <a:solidFill>
            <a:srgbClr val="00B0F0"/>
          </a:solidFill>
        </p:grpSpPr>
        <p:sp>
          <p:nvSpPr>
            <p:cNvPr id="34" name="角丸四角形 33"/>
            <p:cNvSpPr/>
            <p:nvPr/>
          </p:nvSpPr>
          <p:spPr>
            <a:xfrm>
              <a:off x="212501" y="5802141"/>
              <a:ext cx="5262748" cy="743626"/>
            </a:xfrm>
            <a:prstGeom prst="roundRect">
              <a:avLst>
                <a:gd name="adj" fmla="val 7493"/>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schemeClr val="bg1"/>
                  </a:solidFill>
                  <a:ea typeface="HG丸ｺﾞｼｯｸM-PRO" panose="020F0600000000000000" pitchFamily="50" charset="-128"/>
                </a:rPr>
                <a:t>Culture</a:t>
              </a:r>
            </a:p>
            <a:p>
              <a:r>
                <a:rPr lang="en-US" altLang="ja-JP" b="1" dirty="0" smtClean="0">
                  <a:solidFill>
                    <a:schemeClr val="bg1"/>
                  </a:solidFill>
                  <a:ea typeface="HG丸ｺﾞｼｯｸM-PRO" panose="020F0600000000000000" pitchFamily="50" charset="-128"/>
                </a:rPr>
                <a:t>Service</a:t>
              </a:r>
              <a:endParaRPr lang="en-US" altLang="ja-JP" b="1" dirty="0">
                <a:solidFill>
                  <a:schemeClr val="bg1"/>
                </a:solidFill>
                <a:ea typeface="HG丸ｺﾞｼｯｸM-PRO" panose="020F0600000000000000" pitchFamily="50" charset="-128"/>
              </a:endParaRPr>
            </a:p>
          </p:txBody>
        </p:sp>
        <p:sp>
          <p:nvSpPr>
            <p:cNvPr id="35" name="角丸四角形 34"/>
            <p:cNvSpPr/>
            <p:nvPr/>
          </p:nvSpPr>
          <p:spPr>
            <a:xfrm>
              <a:off x="1061861" y="5849674"/>
              <a:ext cx="4287260" cy="643207"/>
            </a:xfrm>
            <a:prstGeom prst="roundRect">
              <a:avLst>
                <a:gd name="adj" fmla="val 7493"/>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kern="100" dirty="0" smtClean="0">
                  <a:solidFill>
                    <a:schemeClr val="tx1"/>
                  </a:solidFill>
                </a:rPr>
                <a:t>17.   Aesthetic </a:t>
              </a:r>
              <a:r>
                <a:rPr lang="en-US" altLang="ja-JP" kern="100" dirty="0">
                  <a:solidFill>
                    <a:schemeClr val="tx1"/>
                  </a:solidFill>
                </a:rPr>
                <a:t>and scenic </a:t>
              </a:r>
              <a:r>
                <a:rPr lang="en-US" altLang="ja-JP" kern="100" dirty="0" smtClean="0">
                  <a:solidFill>
                    <a:schemeClr val="tx1"/>
                  </a:solidFill>
                </a:rPr>
                <a:t>values	18.   Recreational </a:t>
              </a:r>
              <a:r>
                <a:rPr lang="en-US" altLang="ja-JP" kern="100" dirty="0">
                  <a:solidFill>
                    <a:schemeClr val="tx1"/>
                  </a:solidFill>
                </a:rPr>
                <a:t>values</a:t>
              </a:r>
              <a:endParaRPr lang="ja-JP" altLang="ja-JP" kern="100" dirty="0">
                <a:solidFill>
                  <a:schemeClr val="tx1"/>
                </a:solidFill>
              </a:endParaRPr>
            </a:p>
            <a:p>
              <a:pPr marL="228600" lvl="0" indent="-228600">
                <a:buAutoNum type="arabicPeriod" startAt="19"/>
              </a:pPr>
              <a:r>
                <a:rPr lang="en-US" altLang="ja-JP" kern="100" dirty="0" smtClean="0">
                  <a:solidFill>
                    <a:schemeClr val="tx1"/>
                  </a:solidFill>
                </a:rPr>
                <a:t>   Religious sites			20.   Spiritual values</a:t>
              </a:r>
            </a:p>
            <a:p>
              <a:pPr lvl="0"/>
              <a:r>
                <a:rPr lang="en-US" altLang="ja-JP" kern="100" dirty="0" smtClean="0">
                  <a:solidFill>
                    <a:schemeClr val="tx1"/>
                  </a:solidFill>
                </a:rPr>
                <a:t>21.   Educational resources</a:t>
              </a:r>
              <a:endParaRPr lang="en-US" altLang="ja-JP" dirty="0" smtClean="0">
                <a:solidFill>
                  <a:schemeClr val="tx1"/>
                </a:solidFill>
                <a:ea typeface="HG丸ｺﾞｼｯｸM-PRO" panose="020F0600000000000000" pitchFamily="50" charset="-128"/>
              </a:endParaRPr>
            </a:p>
          </p:txBody>
        </p:sp>
      </p:grpSp>
      <p:grpSp>
        <p:nvGrpSpPr>
          <p:cNvPr id="36" name="グループ化 35"/>
          <p:cNvGrpSpPr/>
          <p:nvPr/>
        </p:nvGrpSpPr>
        <p:grpSpPr>
          <a:xfrm>
            <a:off x="246207" y="2622003"/>
            <a:ext cx="8726767" cy="1740301"/>
            <a:chOff x="212501" y="5383769"/>
            <a:chExt cx="5262748" cy="1053661"/>
          </a:xfrm>
        </p:grpSpPr>
        <p:sp>
          <p:nvSpPr>
            <p:cNvPr id="37" name="角丸四角形 36"/>
            <p:cNvSpPr/>
            <p:nvPr/>
          </p:nvSpPr>
          <p:spPr>
            <a:xfrm>
              <a:off x="212501" y="5383769"/>
              <a:ext cx="5262748" cy="1053661"/>
            </a:xfrm>
            <a:prstGeom prst="roundRect">
              <a:avLst>
                <a:gd name="adj" fmla="val 7493"/>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smtClean="0">
                  <a:solidFill>
                    <a:schemeClr val="bg1"/>
                  </a:solidFill>
                </a:rPr>
                <a:t>Regulating</a:t>
              </a:r>
            </a:p>
            <a:p>
              <a:r>
                <a:rPr lang="en-US" altLang="ja-JP" b="1" dirty="0" smtClean="0">
                  <a:solidFill>
                    <a:schemeClr val="bg1"/>
                  </a:solidFill>
                </a:rPr>
                <a:t>Service</a:t>
              </a:r>
              <a:endParaRPr kumimoji="1" lang="ja-JP" altLang="en-US" b="1" dirty="0">
                <a:solidFill>
                  <a:schemeClr val="bg1"/>
                </a:solidFill>
              </a:endParaRPr>
            </a:p>
          </p:txBody>
        </p:sp>
        <p:sp>
          <p:nvSpPr>
            <p:cNvPr id="38" name="角丸四角形 37"/>
            <p:cNvSpPr/>
            <p:nvPr/>
          </p:nvSpPr>
          <p:spPr>
            <a:xfrm>
              <a:off x="1061861" y="5427695"/>
              <a:ext cx="4287262" cy="958426"/>
            </a:xfrm>
            <a:prstGeom prst="roundRect">
              <a:avLst>
                <a:gd name="adj" fmla="val 7493"/>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AutoNum type="arabicPeriod" startAt="7"/>
              </a:pPr>
              <a:r>
                <a:rPr lang="en-US" altLang="ja-JP" kern="100" dirty="0" smtClean="0">
                  <a:solidFill>
                    <a:schemeClr val="tx1"/>
                  </a:solidFill>
                </a:rPr>
                <a:t> Flood </a:t>
              </a:r>
              <a:r>
                <a:rPr lang="en-US" altLang="ja-JP" kern="100" dirty="0">
                  <a:solidFill>
                    <a:schemeClr val="tx1"/>
                  </a:solidFill>
                </a:rPr>
                <a:t>and drought </a:t>
              </a:r>
              <a:r>
                <a:rPr lang="en-US" altLang="ja-JP" kern="100" dirty="0" smtClean="0">
                  <a:solidFill>
                    <a:schemeClr val="tx1"/>
                  </a:solidFill>
                </a:rPr>
                <a:t>mitigation	8.     Self-purification capacity</a:t>
              </a:r>
              <a:endParaRPr lang="en-US" altLang="ja-JP" kern="100" dirty="0">
                <a:solidFill>
                  <a:schemeClr val="tx1"/>
                </a:solidFill>
              </a:endParaRPr>
            </a:p>
            <a:p>
              <a:pPr marL="342900" lvl="0" indent="-342900">
                <a:buAutoNum type="arabicPeriod" startAt="9"/>
              </a:pPr>
              <a:r>
                <a:rPr lang="en-US" altLang="ja-JP" kern="100" dirty="0" smtClean="0">
                  <a:solidFill>
                    <a:schemeClr val="tx1"/>
                  </a:solidFill>
                </a:rPr>
                <a:t> Navigation </a:t>
              </a:r>
              <a:r>
                <a:rPr lang="en-US" altLang="ja-JP" kern="100" dirty="0">
                  <a:solidFill>
                    <a:schemeClr val="tx1"/>
                  </a:solidFill>
                </a:rPr>
                <a:t>routes </a:t>
              </a:r>
              <a:r>
                <a:rPr lang="en-US" altLang="ja-JP" kern="100" dirty="0" smtClean="0">
                  <a:solidFill>
                    <a:schemeClr val="tx1"/>
                  </a:solidFill>
                </a:rPr>
                <a:t>		10.   Climate mediation</a:t>
              </a:r>
            </a:p>
            <a:p>
              <a:pPr lvl="0"/>
              <a:r>
                <a:rPr lang="en-US" altLang="ja-JP" kern="100" dirty="0" smtClean="0">
                  <a:solidFill>
                    <a:schemeClr val="tx1"/>
                  </a:solidFill>
                </a:rPr>
                <a:t>11.  Aquatic habitats		12.   Diverse food-chains</a:t>
              </a:r>
              <a:endParaRPr lang="ja-JP" altLang="ja-JP" kern="100" dirty="0" smtClean="0">
                <a:solidFill>
                  <a:schemeClr val="tx1"/>
                </a:solidFill>
              </a:endParaRPr>
            </a:p>
            <a:p>
              <a:pPr lvl="0"/>
              <a:r>
                <a:rPr lang="en-US" altLang="ja-JP" kern="100" dirty="0" smtClean="0">
                  <a:solidFill>
                    <a:schemeClr val="tx1"/>
                  </a:solidFill>
                </a:rPr>
                <a:t>13.  Sound water quality		14.   Health provisions</a:t>
              </a:r>
              <a:endParaRPr lang="ja-JP" altLang="ja-JP" kern="100" dirty="0" smtClean="0">
                <a:solidFill>
                  <a:schemeClr val="tx1"/>
                </a:solidFill>
              </a:endParaRPr>
            </a:p>
            <a:p>
              <a:pPr lvl="0"/>
              <a:r>
                <a:rPr lang="en-US" altLang="ja-JP" kern="100" dirty="0" smtClean="0">
                  <a:solidFill>
                    <a:schemeClr val="tx1"/>
                  </a:solidFill>
                </a:rPr>
                <a:t>15.  Ecotone buffer capacity		16.   Fertile lands</a:t>
              </a:r>
              <a:endParaRPr kumimoji="1" lang="ja-JP" altLang="en-US" dirty="0">
                <a:solidFill>
                  <a:schemeClr val="tx1"/>
                </a:solidFill>
                <a:ea typeface="HG丸ｺﾞｼｯｸM-PRO" panose="020F0600000000000000" pitchFamily="50" charset="-128"/>
              </a:endParaRPr>
            </a:p>
          </p:txBody>
        </p:sp>
      </p:grpSp>
      <p:grpSp>
        <p:nvGrpSpPr>
          <p:cNvPr id="39" name="グループ化 38"/>
          <p:cNvGrpSpPr/>
          <p:nvPr/>
        </p:nvGrpSpPr>
        <p:grpSpPr>
          <a:xfrm>
            <a:off x="246208" y="1393372"/>
            <a:ext cx="8726767" cy="1235190"/>
            <a:chOff x="212501" y="5564460"/>
            <a:chExt cx="5262748" cy="757357"/>
          </a:xfrm>
        </p:grpSpPr>
        <p:sp>
          <p:nvSpPr>
            <p:cNvPr id="40" name="角丸四角形 39"/>
            <p:cNvSpPr/>
            <p:nvPr/>
          </p:nvSpPr>
          <p:spPr>
            <a:xfrm>
              <a:off x="212501" y="5564460"/>
              <a:ext cx="5262748" cy="757357"/>
            </a:xfrm>
            <a:prstGeom prst="roundRect">
              <a:avLst>
                <a:gd name="adj" fmla="val 7493"/>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schemeClr val="bg1"/>
                  </a:solidFill>
                  <a:ea typeface="HG丸ｺﾞｼｯｸM-PRO" panose="020F0600000000000000" pitchFamily="50" charset="-128"/>
                </a:rPr>
                <a:t>Provisioning</a:t>
              </a:r>
            </a:p>
            <a:p>
              <a:r>
                <a:rPr lang="en-US" altLang="ja-JP" b="1" dirty="0" smtClean="0">
                  <a:solidFill>
                    <a:schemeClr val="bg1"/>
                  </a:solidFill>
                  <a:ea typeface="HG丸ｺﾞｼｯｸM-PRO" panose="020F0600000000000000" pitchFamily="50" charset="-128"/>
                </a:rPr>
                <a:t>Service</a:t>
              </a:r>
              <a:endParaRPr lang="en-US" altLang="ja-JP"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41" name="角丸四角形 40"/>
            <p:cNvSpPr/>
            <p:nvPr/>
          </p:nvSpPr>
          <p:spPr>
            <a:xfrm>
              <a:off x="1061861" y="5610254"/>
              <a:ext cx="4287262" cy="636565"/>
            </a:xfrm>
            <a:prstGeom prst="roundRect">
              <a:avLst>
                <a:gd name="adj" fmla="val 7493"/>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kern="100" dirty="0" smtClean="0">
                  <a:solidFill>
                    <a:schemeClr val="tx1"/>
                  </a:solidFill>
                </a:rPr>
                <a:t>1.   Water supplies			2.   Fish</a:t>
              </a:r>
              <a:endParaRPr lang="ja-JP" altLang="ja-JP" kern="100" dirty="0">
                <a:solidFill>
                  <a:schemeClr val="tx1"/>
                </a:solidFill>
              </a:endParaRPr>
            </a:p>
            <a:p>
              <a:pPr lvl="0"/>
              <a:r>
                <a:rPr lang="en-US" altLang="ja-JP" kern="100" dirty="0" smtClean="0">
                  <a:solidFill>
                    <a:schemeClr val="tx1"/>
                  </a:solidFill>
                </a:rPr>
                <a:t>3.   Wood </a:t>
              </a:r>
              <a:r>
                <a:rPr lang="en-US" altLang="ja-JP" kern="100" dirty="0">
                  <a:solidFill>
                    <a:schemeClr val="tx1"/>
                  </a:solidFill>
                </a:rPr>
                <a:t>and </a:t>
              </a:r>
              <a:r>
                <a:rPr lang="en-US" altLang="ja-JP" kern="100" dirty="0" smtClean="0">
                  <a:solidFill>
                    <a:schemeClr val="tx1"/>
                  </a:solidFill>
                </a:rPr>
                <a:t>fiber			4.   Fuel</a:t>
              </a:r>
              <a:endParaRPr lang="ja-JP" altLang="ja-JP" kern="100" dirty="0">
                <a:solidFill>
                  <a:schemeClr val="tx1"/>
                </a:solidFill>
              </a:endParaRPr>
            </a:p>
            <a:p>
              <a:pPr lvl="0"/>
              <a:r>
                <a:rPr lang="en-US" altLang="ja-JP" kern="100" dirty="0" smtClean="0">
                  <a:solidFill>
                    <a:schemeClr val="tx1"/>
                  </a:solidFill>
                </a:rPr>
                <a:t>5.   Irrigation </a:t>
              </a:r>
              <a:r>
                <a:rPr lang="en-US" altLang="ja-JP" kern="100" dirty="0">
                  <a:solidFill>
                    <a:schemeClr val="tx1"/>
                  </a:solidFill>
                </a:rPr>
                <a:t>crops </a:t>
              </a:r>
              <a:r>
                <a:rPr lang="en-US" altLang="ja-JP" kern="100" dirty="0" smtClean="0">
                  <a:solidFill>
                    <a:schemeClr val="tx1"/>
                  </a:solidFill>
                </a:rPr>
                <a:t>			6.   Hydropower potential</a:t>
              </a:r>
              <a:r>
                <a:rPr lang="en-US" altLang="ja-JP" dirty="0">
                  <a:solidFill>
                    <a:schemeClr val="tx1"/>
                  </a:solidFill>
                  <a:ea typeface="HG丸ｺﾞｼｯｸM-PRO" panose="020F0600000000000000" pitchFamily="50" charset="-128"/>
                </a:rPr>
                <a:t> </a:t>
              </a:r>
              <a:r>
                <a:rPr lang="en-US" altLang="ja-JP" dirty="0" smtClean="0">
                  <a:solidFill>
                    <a:schemeClr val="tx1"/>
                  </a:solidFill>
                  <a:ea typeface="HG丸ｺﾞｼｯｸM-PRO" panose="020F0600000000000000" pitchFamily="50" charset="-128"/>
                </a:rPr>
                <a:t>etc.</a:t>
              </a:r>
              <a:endParaRPr lang="ja-JP" altLang="ja-JP" kern="100" dirty="0">
                <a:solidFill>
                  <a:schemeClr val="tx1"/>
                </a:solidFill>
                <a:ea typeface="ＭＳ 明朝" panose="02020609040205080304" pitchFamily="17" charset="-128"/>
                <a:cs typeface="Times New Roman" panose="02020603050405020304" pitchFamily="18" charset="0"/>
              </a:endParaRPr>
            </a:p>
          </p:txBody>
        </p:sp>
      </p:grpSp>
      <p:grpSp>
        <p:nvGrpSpPr>
          <p:cNvPr id="42" name="グループ化 41"/>
          <p:cNvGrpSpPr/>
          <p:nvPr/>
        </p:nvGrpSpPr>
        <p:grpSpPr>
          <a:xfrm>
            <a:off x="257575" y="5467803"/>
            <a:ext cx="8738133" cy="888550"/>
            <a:chOff x="212501" y="5802143"/>
            <a:chExt cx="5262748" cy="743626"/>
          </a:xfrm>
          <a:solidFill>
            <a:srgbClr val="996633"/>
          </a:solidFill>
        </p:grpSpPr>
        <p:sp>
          <p:nvSpPr>
            <p:cNvPr id="43" name="角丸四角形 42"/>
            <p:cNvSpPr/>
            <p:nvPr/>
          </p:nvSpPr>
          <p:spPr>
            <a:xfrm>
              <a:off x="212501" y="5802143"/>
              <a:ext cx="5262748" cy="743626"/>
            </a:xfrm>
            <a:prstGeom prst="roundRect">
              <a:avLst>
                <a:gd name="adj" fmla="val 7493"/>
              </a:avLst>
            </a:prstGeom>
            <a:solidFill>
              <a:srgbClr val="B3773B"/>
            </a:solidFill>
            <a:ln w="190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schemeClr val="bg1"/>
                  </a:solidFill>
                  <a:ea typeface="HG丸ｺﾞｼｯｸM-PRO" panose="020F0600000000000000" pitchFamily="50" charset="-128"/>
                </a:rPr>
                <a:t>Supporting</a:t>
              </a:r>
            </a:p>
            <a:p>
              <a:r>
                <a:rPr lang="en-US" altLang="ja-JP" b="1" dirty="0" smtClean="0">
                  <a:solidFill>
                    <a:schemeClr val="bg1"/>
                  </a:solidFill>
                  <a:ea typeface="HG丸ｺﾞｼｯｸM-PRO" panose="020F0600000000000000" pitchFamily="50" charset="-128"/>
                </a:rPr>
                <a:t>Service</a:t>
              </a:r>
              <a:endParaRPr lang="en-US" altLang="ja-JP" b="1" dirty="0">
                <a:solidFill>
                  <a:schemeClr val="bg1"/>
                </a:solidFill>
                <a:ea typeface="HG丸ｺﾞｼｯｸM-PRO" panose="020F0600000000000000" pitchFamily="50" charset="-128"/>
              </a:endParaRPr>
            </a:p>
          </p:txBody>
        </p:sp>
        <p:sp>
          <p:nvSpPr>
            <p:cNvPr id="44" name="角丸四角形 43"/>
            <p:cNvSpPr/>
            <p:nvPr/>
          </p:nvSpPr>
          <p:spPr>
            <a:xfrm>
              <a:off x="1053909" y="5849674"/>
              <a:ext cx="4295212" cy="643207"/>
            </a:xfrm>
            <a:prstGeom prst="roundRect">
              <a:avLst>
                <a:gd name="adj" fmla="val 7493"/>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accent2">
                      <a:lumMod val="75000"/>
                    </a:schemeClr>
                  </a:solidFill>
                  <a:ea typeface="HG丸ｺﾞｼｯｸM-PRO" panose="020F0600000000000000" pitchFamily="50" charset="-128"/>
                </a:rPr>
                <a:t>Heat energy, Geological Formation, Physical structure,</a:t>
              </a:r>
            </a:p>
            <a:p>
              <a:pPr algn="ctr"/>
              <a:r>
                <a:rPr lang="en-US" altLang="ja-JP" dirty="0" smtClean="0">
                  <a:solidFill>
                    <a:schemeClr val="accent2">
                      <a:lumMod val="75000"/>
                    </a:schemeClr>
                  </a:solidFill>
                  <a:ea typeface="HG丸ｺﾞｼｯｸM-PRO" panose="020F0600000000000000" pitchFamily="50" charset="-128"/>
                </a:rPr>
                <a:t>Nutrient cycling, Primary production</a:t>
              </a:r>
            </a:p>
          </p:txBody>
        </p:sp>
      </p:grpSp>
      <p:sp>
        <p:nvSpPr>
          <p:cNvPr id="3" name="テキスト ボックス 2"/>
          <p:cNvSpPr txBox="1"/>
          <p:nvPr/>
        </p:nvSpPr>
        <p:spPr>
          <a:xfrm>
            <a:off x="6421454" y="6419546"/>
            <a:ext cx="1677518" cy="261610"/>
          </a:xfrm>
          <a:prstGeom prst="rect">
            <a:avLst/>
          </a:prstGeom>
          <a:noFill/>
        </p:spPr>
        <p:txBody>
          <a:bodyPr wrap="square" rtlCol="0">
            <a:spAutoFit/>
          </a:bodyPr>
          <a:lstStyle/>
          <a:p>
            <a:r>
              <a:rPr kumimoji="1" lang="en-US" altLang="ja-JP" sz="1100" dirty="0" smtClean="0"/>
              <a:t>Source: ILEC (2007)</a:t>
            </a:r>
            <a:endParaRPr kumimoji="1" lang="ja-JP" altLang="en-US" sz="1100" dirty="0"/>
          </a:p>
        </p:txBody>
      </p:sp>
    </p:spTree>
    <p:extLst>
      <p:ext uri="{BB962C8B-B14F-4D97-AF65-F5344CB8AC3E}">
        <p14:creationId xmlns:p14="http://schemas.microsoft.com/office/powerpoint/2010/main" val="3213738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565603"/>
          </a:xfrm>
        </p:spPr>
        <p:txBody>
          <a:bodyPr/>
          <a:lstStyle/>
          <a:p>
            <a:r>
              <a:rPr kumimoji="1" lang="en-US" altLang="ja-JP" b="1" dirty="0" smtClean="0">
                <a:latin typeface="+mn-lt"/>
              </a:rPr>
              <a:t>Method</a:t>
            </a:r>
            <a:endParaRPr kumimoji="1" lang="ja-JP" altLang="en-US" b="1" dirty="0">
              <a:latin typeface="+mn-lt"/>
            </a:endParaRPr>
          </a:p>
        </p:txBody>
      </p:sp>
      <p:sp>
        <p:nvSpPr>
          <p:cNvPr id="6" name="スライド番号プレースホルダー 5"/>
          <p:cNvSpPr>
            <a:spLocks noGrp="1"/>
          </p:cNvSpPr>
          <p:nvPr>
            <p:ph type="sldNum" sz="quarter" idx="12"/>
          </p:nvPr>
        </p:nvSpPr>
        <p:spPr/>
        <p:txBody>
          <a:bodyPr/>
          <a:lstStyle/>
          <a:p>
            <a:fld id="{6BFA4D3C-9D3B-4ABA-8AC6-A18341B72507}" type="slidenum">
              <a:rPr kumimoji="1" lang="ja-JP" altLang="en-US" smtClean="0"/>
              <a:t>8</a:t>
            </a:fld>
            <a:endParaRPr kumimoji="1" lang="ja-JP" altLang="en-US"/>
          </a:p>
        </p:txBody>
      </p:sp>
      <p:sp>
        <p:nvSpPr>
          <p:cNvPr id="7" name="コンテンツ プレースホルダー 2"/>
          <p:cNvSpPr txBox="1">
            <a:spLocks/>
          </p:cNvSpPr>
          <p:nvPr/>
        </p:nvSpPr>
        <p:spPr>
          <a:xfrm>
            <a:off x="628651" y="930730"/>
            <a:ext cx="8007348" cy="4626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spcBef>
                <a:spcPts val="0"/>
              </a:spcBef>
              <a:buNone/>
            </a:pPr>
            <a:r>
              <a:rPr lang="en-US" altLang="ja-JP" sz="2000" dirty="0" smtClean="0">
                <a:sym typeface="Wingdings" panose="05000000000000000000" pitchFamily="2" charset="2"/>
              </a:rPr>
              <a:t>3</a:t>
            </a:r>
            <a:r>
              <a:rPr lang="en-US" altLang="ja-JP" sz="2000" dirty="0">
                <a:sym typeface="Wingdings" panose="05000000000000000000" pitchFamily="2" charset="2"/>
              </a:rPr>
              <a:t>. Analysis of the results out of group work and </a:t>
            </a:r>
            <a:r>
              <a:rPr lang="en-US" altLang="ja-JP" sz="2000" dirty="0" smtClean="0">
                <a:sym typeface="Wingdings" panose="05000000000000000000" pitchFamily="2" charset="2"/>
              </a:rPr>
              <a:t>discussion</a:t>
            </a:r>
            <a:endParaRPr lang="en-US" altLang="ja-JP" sz="2000" dirty="0">
              <a:sym typeface="Wingdings" panose="05000000000000000000" pitchFamily="2" charset="2"/>
            </a:endParaRPr>
          </a:p>
        </p:txBody>
      </p:sp>
      <p:graphicFrame>
        <p:nvGraphicFramePr>
          <p:cNvPr id="11" name="図表 10"/>
          <p:cNvGraphicFramePr/>
          <p:nvPr>
            <p:extLst>
              <p:ext uri="{D42A27DB-BD31-4B8C-83A1-F6EECF244321}">
                <p14:modId xmlns:p14="http://schemas.microsoft.com/office/powerpoint/2010/main" val="3117207171"/>
              </p:ext>
            </p:extLst>
          </p:nvPr>
        </p:nvGraphicFramePr>
        <p:xfrm>
          <a:off x="-32657" y="0"/>
          <a:ext cx="9176658" cy="230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グループ化 3"/>
          <p:cNvGrpSpPr/>
          <p:nvPr/>
        </p:nvGrpSpPr>
        <p:grpSpPr>
          <a:xfrm>
            <a:off x="235062" y="1509486"/>
            <a:ext cx="8683845" cy="4717143"/>
            <a:chOff x="235062" y="1509486"/>
            <a:chExt cx="8683845" cy="4717143"/>
          </a:xfrm>
        </p:grpSpPr>
        <p:cxnSp>
          <p:nvCxnSpPr>
            <p:cNvPr id="20" name="直線矢印コネクタ 19"/>
            <p:cNvCxnSpPr/>
            <p:nvPr/>
          </p:nvCxnSpPr>
          <p:spPr>
            <a:xfrm flipV="1">
              <a:off x="4516353" y="2173324"/>
              <a:ext cx="11031" cy="3468772"/>
            </a:xfrm>
            <a:prstGeom prst="straightConnector1">
              <a:avLst/>
            </a:prstGeom>
            <a:ln w="38100">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2290512" y="3754826"/>
              <a:ext cx="4683626" cy="0"/>
            </a:xfrm>
            <a:prstGeom prst="straightConnector1">
              <a:avLst/>
            </a:prstGeom>
            <a:ln w="38100">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6753224" y="3573527"/>
              <a:ext cx="2165683" cy="369332"/>
            </a:xfrm>
            <a:prstGeom prst="rect">
              <a:avLst/>
            </a:prstGeom>
            <a:ln>
              <a:noFill/>
            </a:ln>
          </p:spPr>
          <p:txBody>
            <a:bodyPr wrap="square">
              <a:spAutoFit/>
            </a:bodyPr>
            <a:lstStyle/>
            <a:p>
              <a:pPr algn="ctr"/>
              <a:r>
                <a:rPr lang="en-US" altLang="ja-JP" dirty="0">
                  <a:solidFill>
                    <a:schemeClr val="tx2">
                      <a:lumMod val="50000"/>
                    </a:schemeClr>
                  </a:solidFill>
                  <a:ea typeface="HG丸ｺﾞｼｯｸM-PRO" panose="020F0600000000000000" pitchFamily="50" charset="-128"/>
                </a:rPr>
                <a:t>c</a:t>
              </a:r>
              <a:r>
                <a:rPr lang="en-US" altLang="ja-JP" dirty="0" smtClean="0">
                  <a:solidFill>
                    <a:schemeClr val="tx2">
                      <a:lumMod val="50000"/>
                    </a:schemeClr>
                  </a:solidFill>
                  <a:ea typeface="HG丸ｺﾞｼｯｸM-PRO" panose="020F0600000000000000" pitchFamily="50" charset="-128"/>
                </a:rPr>
                <a:t>lose to us</a:t>
              </a:r>
              <a:endParaRPr lang="ja-JP" altLang="en-US" dirty="0">
                <a:solidFill>
                  <a:schemeClr val="tx2">
                    <a:lumMod val="50000"/>
                  </a:schemeClr>
                </a:solidFill>
                <a:ea typeface="HG丸ｺﾞｼｯｸM-PRO" panose="020F0600000000000000" pitchFamily="50" charset="-128"/>
              </a:endParaRPr>
            </a:p>
          </p:txBody>
        </p:sp>
        <p:sp>
          <p:nvSpPr>
            <p:cNvPr id="23" name="正方形/長方形 22"/>
            <p:cNvSpPr/>
            <p:nvPr/>
          </p:nvSpPr>
          <p:spPr>
            <a:xfrm>
              <a:off x="235062" y="3570160"/>
              <a:ext cx="2055451" cy="369332"/>
            </a:xfrm>
            <a:prstGeom prst="rect">
              <a:avLst/>
            </a:prstGeom>
            <a:ln>
              <a:noFill/>
            </a:ln>
          </p:spPr>
          <p:txBody>
            <a:bodyPr wrap="square">
              <a:spAutoFit/>
            </a:bodyPr>
            <a:lstStyle/>
            <a:p>
              <a:pPr algn="ctr"/>
              <a:r>
                <a:rPr lang="en-US" altLang="ja-JP" dirty="0" smtClean="0">
                  <a:solidFill>
                    <a:schemeClr val="tx2">
                      <a:lumMod val="50000"/>
                    </a:schemeClr>
                  </a:solidFill>
                  <a:ea typeface="HG丸ｺﾞｼｯｸM-PRO" panose="020F0600000000000000" pitchFamily="50" charset="-128"/>
                </a:rPr>
                <a:t>not close to us</a:t>
              </a:r>
              <a:endParaRPr lang="ja-JP" altLang="en-US" dirty="0">
                <a:solidFill>
                  <a:schemeClr val="tx2">
                    <a:lumMod val="50000"/>
                  </a:schemeClr>
                </a:solidFill>
                <a:ea typeface="HG丸ｺﾞｼｯｸM-PRO" panose="020F0600000000000000" pitchFamily="50" charset="-128"/>
              </a:endParaRPr>
            </a:p>
          </p:txBody>
        </p:sp>
        <p:sp>
          <p:nvSpPr>
            <p:cNvPr id="24" name="正方形/長方形 23"/>
            <p:cNvSpPr/>
            <p:nvPr/>
          </p:nvSpPr>
          <p:spPr>
            <a:xfrm>
              <a:off x="2668505" y="1654259"/>
              <a:ext cx="3717758" cy="369332"/>
            </a:xfrm>
            <a:prstGeom prst="rect">
              <a:avLst/>
            </a:prstGeom>
            <a:ln>
              <a:noFill/>
            </a:ln>
          </p:spPr>
          <p:txBody>
            <a:bodyPr wrap="square">
              <a:spAutoFit/>
            </a:bodyPr>
            <a:lstStyle/>
            <a:p>
              <a:pPr algn="ctr"/>
              <a:r>
                <a:rPr lang="en-US" altLang="ja-JP" dirty="0" smtClean="0">
                  <a:solidFill>
                    <a:schemeClr val="tx2">
                      <a:lumMod val="50000"/>
                    </a:schemeClr>
                  </a:solidFill>
                  <a:ea typeface="HG丸ｺﾞｼｯｸM-PRO" panose="020F0600000000000000" pitchFamily="50" charset="-128"/>
                </a:rPr>
                <a:t>the most important / to be prioritized</a:t>
              </a:r>
              <a:endParaRPr lang="ja-JP" altLang="en-US" dirty="0">
                <a:solidFill>
                  <a:schemeClr val="tx2">
                    <a:lumMod val="50000"/>
                  </a:schemeClr>
                </a:solidFill>
                <a:ea typeface="HG丸ｺﾞｼｯｸM-PRO" panose="020F0600000000000000" pitchFamily="50" charset="-128"/>
              </a:endParaRPr>
            </a:p>
          </p:txBody>
        </p:sp>
        <p:sp>
          <p:nvSpPr>
            <p:cNvPr id="25" name="正方形/長方形 24"/>
            <p:cNvSpPr/>
            <p:nvPr/>
          </p:nvSpPr>
          <p:spPr>
            <a:xfrm>
              <a:off x="2290512" y="5720433"/>
              <a:ext cx="4508832" cy="369332"/>
            </a:xfrm>
            <a:prstGeom prst="rect">
              <a:avLst/>
            </a:prstGeom>
            <a:ln>
              <a:noFill/>
            </a:ln>
          </p:spPr>
          <p:txBody>
            <a:bodyPr wrap="square">
              <a:spAutoFit/>
            </a:bodyPr>
            <a:lstStyle/>
            <a:p>
              <a:pPr algn="ctr"/>
              <a:r>
                <a:rPr lang="en-US" altLang="ja-JP" dirty="0" smtClean="0">
                  <a:solidFill>
                    <a:schemeClr val="tx2">
                      <a:lumMod val="50000"/>
                    </a:schemeClr>
                  </a:solidFill>
                  <a:ea typeface="HG丸ｺﾞｼｯｸM-PRO" panose="020F0600000000000000" pitchFamily="50" charset="-128"/>
                </a:rPr>
                <a:t>can be less important / less prioritized</a:t>
              </a:r>
              <a:endParaRPr lang="ja-JP" altLang="en-US" dirty="0">
                <a:solidFill>
                  <a:schemeClr val="tx2">
                    <a:lumMod val="50000"/>
                  </a:schemeClr>
                </a:solidFill>
                <a:ea typeface="HG丸ｺﾞｼｯｸM-PRO" panose="020F0600000000000000" pitchFamily="50" charset="-128"/>
              </a:endParaRPr>
            </a:p>
          </p:txBody>
        </p:sp>
        <p:sp>
          <p:nvSpPr>
            <p:cNvPr id="26" name="正方形/長方形 25"/>
            <p:cNvSpPr/>
            <p:nvPr/>
          </p:nvSpPr>
          <p:spPr>
            <a:xfrm>
              <a:off x="4929437" y="2544420"/>
              <a:ext cx="1048753" cy="369332"/>
            </a:xfrm>
            <a:prstGeom prst="rect">
              <a:avLst/>
            </a:prstGeom>
          </p:spPr>
          <p:txBody>
            <a:bodyPr wrap="square">
              <a:spAutoFit/>
            </a:bodyPr>
            <a:lstStyle/>
            <a:p>
              <a:pPr algn="ctr"/>
              <a:r>
                <a:rPr lang="en-US" altLang="ja-JP" dirty="0" smtClean="0">
                  <a:latin typeface="Cambria" panose="02040503050406030204" pitchFamily="18" charset="0"/>
                  <a:ea typeface="HG丸ｺﾞｼｯｸM-PRO" panose="020F0600000000000000" pitchFamily="50" charset="-128"/>
                </a:rPr>
                <a:t>I</a:t>
              </a:r>
              <a:endParaRPr lang="ja-JP" altLang="en-US" dirty="0">
                <a:latin typeface="Cambria" panose="02040503050406030204" pitchFamily="18" charset="0"/>
                <a:ea typeface="HG丸ｺﾞｼｯｸM-PRO" panose="020F0600000000000000" pitchFamily="50" charset="-128"/>
              </a:endParaRPr>
            </a:p>
          </p:txBody>
        </p:sp>
        <p:sp>
          <p:nvSpPr>
            <p:cNvPr id="27" name="正方形/長方形 26"/>
            <p:cNvSpPr/>
            <p:nvPr/>
          </p:nvSpPr>
          <p:spPr>
            <a:xfrm>
              <a:off x="2929687" y="2576182"/>
              <a:ext cx="1048753" cy="369332"/>
            </a:xfrm>
            <a:prstGeom prst="rect">
              <a:avLst/>
            </a:prstGeom>
          </p:spPr>
          <p:txBody>
            <a:bodyPr wrap="square">
              <a:spAutoFit/>
            </a:bodyPr>
            <a:lstStyle/>
            <a:p>
              <a:pPr algn="ctr"/>
              <a:r>
                <a:rPr lang="en-US" altLang="ja-JP" dirty="0" smtClean="0">
                  <a:latin typeface="Cambria" panose="02040503050406030204" pitchFamily="18" charset="0"/>
                  <a:ea typeface="HG丸ｺﾞｼｯｸM-PRO" panose="020F0600000000000000" pitchFamily="50" charset="-128"/>
                </a:rPr>
                <a:t>II</a:t>
              </a:r>
              <a:endParaRPr lang="ja-JP" altLang="en-US" dirty="0">
                <a:latin typeface="Cambria" panose="02040503050406030204" pitchFamily="18" charset="0"/>
                <a:ea typeface="HG丸ｺﾞｼｯｸM-PRO" panose="020F0600000000000000" pitchFamily="50" charset="-128"/>
              </a:endParaRPr>
            </a:p>
          </p:txBody>
        </p:sp>
        <p:sp>
          <p:nvSpPr>
            <p:cNvPr id="28" name="正方形/長方形 27"/>
            <p:cNvSpPr/>
            <p:nvPr/>
          </p:nvSpPr>
          <p:spPr>
            <a:xfrm>
              <a:off x="2929686" y="4344607"/>
              <a:ext cx="1048753" cy="369332"/>
            </a:xfrm>
            <a:prstGeom prst="rect">
              <a:avLst/>
            </a:prstGeom>
          </p:spPr>
          <p:txBody>
            <a:bodyPr wrap="square">
              <a:spAutoFit/>
            </a:bodyPr>
            <a:lstStyle/>
            <a:p>
              <a:pPr algn="ctr"/>
              <a:r>
                <a:rPr lang="en-US" altLang="ja-JP" dirty="0" smtClean="0">
                  <a:latin typeface="Cambria" panose="02040503050406030204" pitchFamily="18" charset="0"/>
                  <a:ea typeface="HG丸ｺﾞｼｯｸM-PRO" panose="020F0600000000000000" pitchFamily="50" charset="-128"/>
                </a:rPr>
                <a:t>III</a:t>
              </a:r>
              <a:endParaRPr lang="ja-JP" altLang="en-US" dirty="0">
                <a:latin typeface="Cambria" panose="02040503050406030204" pitchFamily="18" charset="0"/>
                <a:ea typeface="HG丸ｺﾞｼｯｸM-PRO" panose="020F0600000000000000" pitchFamily="50" charset="-128"/>
              </a:endParaRPr>
            </a:p>
          </p:txBody>
        </p:sp>
        <p:sp>
          <p:nvSpPr>
            <p:cNvPr id="29" name="正方形/長方形 28"/>
            <p:cNvSpPr/>
            <p:nvPr/>
          </p:nvSpPr>
          <p:spPr>
            <a:xfrm>
              <a:off x="4911389" y="4344607"/>
              <a:ext cx="1048753" cy="369332"/>
            </a:xfrm>
            <a:prstGeom prst="rect">
              <a:avLst/>
            </a:prstGeom>
          </p:spPr>
          <p:txBody>
            <a:bodyPr wrap="square">
              <a:spAutoFit/>
            </a:bodyPr>
            <a:lstStyle/>
            <a:p>
              <a:pPr algn="ctr"/>
              <a:r>
                <a:rPr lang="en-US" altLang="ja-JP" dirty="0" smtClean="0">
                  <a:latin typeface="Cambria" panose="02040503050406030204" pitchFamily="18" charset="0"/>
                  <a:ea typeface="HG丸ｺﾞｼｯｸM-PRO" panose="020F0600000000000000" pitchFamily="50" charset="-128"/>
                </a:rPr>
                <a:t>IV</a:t>
              </a:r>
              <a:endParaRPr lang="ja-JP" altLang="en-US" dirty="0">
                <a:latin typeface="Cambria" panose="02040503050406030204" pitchFamily="18" charset="0"/>
                <a:ea typeface="HG丸ｺﾞｼｯｸM-PRO" panose="020F0600000000000000" pitchFamily="50" charset="-128"/>
              </a:endParaRPr>
            </a:p>
          </p:txBody>
        </p:sp>
        <p:sp>
          <p:nvSpPr>
            <p:cNvPr id="31" name="正方形/長方形 30"/>
            <p:cNvSpPr/>
            <p:nvPr/>
          </p:nvSpPr>
          <p:spPr>
            <a:xfrm>
              <a:off x="377371" y="1509486"/>
              <a:ext cx="8403772" cy="4717143"/>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p:cNvSpPr txBox="1"/>
          <p:nvPr/>
        </p:nvSpPr>
        <p:spPr>
          <a:xfrm>
            <a:off x="1476496" y="2081648"/>
            <a:ext cx="5809675" cy="3539430"/>
          </a:xfrm>
          <a:prstGeom prst="rect">
            <a:avLst/>
          </a:prstGeom>
          <a:solidFill>
            <a:srgbClr val="D6DCE5">
              <a:alpha val="89804"/>
            </a:srgbClr>
          </a:solidFill>
        </p:spPr>
        <p:txBody>
          <a:bodyPr wrap="square" rtlCol="0">
            <a:spAutoFit/>
          </a:bodyPr>
          <a:lstStyle/>
          <a:p>
            <a:pPr algn="ctr"/>
            <a:r>
              <a:rPr kumimoji="1" lang="en-US" altLang="ja-JP" sz="2400" b="1" u="sng" dirty="0" smtClean="0">
                <a:solidFill>
                  <a:schemeClr val="tx2">
                    <a:lumMod val="50000"/>
                  </a:schemeClr>
                </a:solidFill>
              </a:rPr>
              <a:t>Why these axes?</a:t>
            </a:r>
          </a:p>
          <a:p>
            <a:pPr marL="371475">
              <a:tabLst>
                <a:tab pos="266700" algn="l"/>
              </a:tabLst>
            </a:pPr>
            <a:endParaRPr lang="en-US" altLang="ja-JP" sz="2200" dirty="0">
              <a:solidFill>
                <a:schemeClr val="tx2">
                  <a:lumMod val="50000"/>
                </a:schemeClr>
              </a:solidFill>
            </a:endParaRPr>
          </a:p>
          <a:p>
            <a:pPr marL="628650" indent="-257175">
              <a:buFont typeface="Arial" panose="020B0604020202020204" pitchFamily="34" charset="0"/>
              <a:buChar char="•"/>
              <a:tabLst>
                <a:tab pos="266700" algn="l"/>
              </a:tabLst>
            </a:pPr>
            <a:endParaRPr lang="en-US" altLang="ja-JP" sz="2200" dirty="0" smtClean="0">
              <a:solidFill>
                <a:schemeClr val="tx2">
                  <a:lumMod val="50000"/>
                </a:schemeClr>
              </a:solidFill>
            </a:endParaRPr>
          </a:p>
          <a:p>
            <a:pPr marL="628650" indent="-257175">
              <a:buFont typeface="Arial" panose="020B0604020202020204" pitchFamily="34" charset="0"/>
              <a:buChar char="•"/>
              <a:tabLst>
                <a:tab pos="266700" algn="l"/>
              </a:tabLst>
            </a:pPr>
            <a:endParaRPr lang="en-US" altLang="ja-JP" sz="2200" dirty="0">
              <a:solidFill>
                <a:schemeClr val="tx2">
                  <a:lumMod val="50000"/>
                </a:schemeClr>
              </a:solidFill>
            </a:endParaRPr>
          </a:p>
          <a:p>
            <a:pPr marL="628650" indent="-257175">
              <a:buFont typeface="Arial" panose="020B0604020202020204" pitchFamily="34" charset="0"/>
              <a:buChar char="•"/>
              <a:tabLst>
                <a:tab pos="266700" algn="l"/>
              </a:tabLst>
            </a:pPr>
            <a:endParaRPr lang="en-US" altLang="ja-JP" sz="2200" dirty="0" smtClean="0">
              <a:solidFill>
                <a:schemeClr val="tx2">
                  <a:lumMod val="50000"/>
                </a:schemeClr>
              </a:solidFill>
            </a:endParaRPr>
          </a:p>
          <a:p>
            <a:pPr marL="628650" indent="-257175">
              <a:buFont typeface="Arial" panose="020B0604020202020204" pitchFamily="34" charset="0"/>
              <a:buChar char="•"/>
              <a:tabLst>
                <a:tab pos="266700" algn="l"/>
              </a:tabLst>
            </a:pPr>
            <a:endParaRPr lang="en-US" altLang="ja-JP" sz="2200" dirty="0">
              <a:solidFill>
                <a:schemeClr val="tx2">
                  <a:lumMod val="50000"/>
                </a:schemeClr>
              </a:solidFill>
            </a:endParaRPr>
          </a:p>
          <a:p>
            <a:pPr marL="628650" indent="-257175">
              <a:buFont typeface="Arial" panose="020B0604020202020204" pitchFamily="34" charset="0"/>
              <a:buChar char="•"/>
              <a:tabLst>
                <a:tab pos="266700" algn="l"/>
              </a:tabLst>
            </a:pPr>
            <a:endParaRPr lang="en-US" altLang="ja-JP" sz="2200" dirty="0" smtClean="0">
              <a:solidFill>
                <a:schemeClr val="tx2">
                  <a:lumMod val="50000"/>
                </a:schemeClr>
              </a:solidFill>
            </a:endParaRPr>
          </a:p>
          <a:p>
            <a:pPr marL="628650" indent="-257175">
              <a:buFont typeface="Arial" panose="020B0604020202020204" pitchFamily="34" charset="0"/>
              <a:buChar char="•"/>
              <a:tabLst>
                <a:tab pos="266700" algn="l"/>
              </a:tabLst>
            </a:pPr>
            <a:endParaRPr lang="en-US" altLang="ja-JP" sz="2200" dirty="0">
              <a:solidFill>
                <a:schemeClr val="tx2">
                  <a:lumMod val="50000"/>
                </a:schemeClr>
              </a:solidFill>
            </a:endParaRPr>
          </a:p>
          <a:p>
            <a:pPr marL="628650" indent="-257175">
              <a:buFont typeface="Arial" panose="020B0604020202020204" pitchFamily="34" charset="0"/>
              <a:buChar char="•"/>
              <a:tabLst>
                <a:tab pos="266700" algn="l"/>
              </a:tabLst>
            </a:pPr>
            <a:endParaRPr lang="en-US" altLang="ja-JP" sz="2200" dirty="0" smtClean="0">
              <a:solidFill>
                <a:schemeClr val="tx2">
                  <a:lumMod val="50000"/>
                </a:schemeClr>
              </a:solidFill>
            </a:endParaRPr>
          </a:p>
          <a:p>
            <a:pPr marL="628650" indent="-257175">
              <a:buFont typeface="Arial" panose="020B0604020202020204" pitchFamily="34" charset="0"/>
              <a:buChar char="•"/>
              <a:tabLst>
                <a:tab pos="266700" algn="l"/>
              </a:tabLst>
            </a:pPr>
            <a:endParaRPr lang="en-US" altLang="ja-JP" sz="2400" dirty="0" smtClean="0">
              <a:solidFill>
                <a:schemeClr val="tx2">
                  <a:lumMod val="50000"/>
                </a:schemeClr>
              </a:solidFill>
            </a:endParaRPr>
          </a:p>
        </p:txBody>
      </p:sp>
      <p:sp>
        <p:nvSpPr>
          <p:cNvPr id="19" name="テキスト ボックス 18"/>
          <p:cNvSpPr txBox="1"/>
          <p:nvPr/>
        </p:nvSpPr>
        <p:spPr>
          <a:xfrm>
            <a:off x="1476496" y="4123493"/>
            <a:ext cx="5809675" cy="1538883"/>
          </a:xfrm>
          <a:prstGeom prst="rect">
            <a:avLst/>
          </a:prstGeom>
          <a:solidFill>
            <a:srgbClr val="D6DCE5">
              <a:alpha val="89804"/>
            </a:srgbClr>
          </a:solidFill>
        </p:spPr>
        <p:txBody>
          <a:bodyPr wrap="square" rtlCol="0">
            <a:spAutoFit/>
          </a:bodyPr>
          <a:lstStyle/>
          <a:p>
            <a:pPr marL="342900" indent="-342900">
              <a:spcBef>
                <a:spcPts val="1200"/>
              </a:spcBef>
              <a:buFont typeface="Wingdings" panose="05000000000000000000" pitchFamily="2" charset="2"/>
              <a:buChar char="l"/>
            </a:pPr>
            <a:r>
              <a:rPr lang="en-US" altLang="ja-JP" sz="2000" b="1" dirty="0" smtClean="0">
                <a:solidFill>
                  <a:schemeClr val="tx2">
                    <a:lumMod val="50000"/>
                  </a:schemeClr>
                </a:solidFill>
              </a:rPr>
              <a:t>Legitimate </a:t>
            </a:r>
            <a:r>
              <a:rPr lang="en-US" altLang="ja-JP" sz="2000" b="1" dirty="0" smtClean="0">
                <a:solidFill>
                  <a:schemeClr val="tx2">
                    <a:lumMod val="50000"/>
                  </a:schemeClr>
                </a:solidFill>
              </a:rPr>
              <a:t>peripheral participation in communities of Practice</a:t>
            </a:r>
            <a:endParaRPr lang="en-US" altLang="ja-JP" sz="2000" dirty="0">
              <a:solidFill>
                <a:schemeClr val="tx2">
                  <a:lumMod val="50000"/>
                </a:schemeClr>
              </a:solidFill>
            </a:endParaRPr>
          </a:p>
          <a:p>
            <a:pPr marL="628650" indent="-266700">
              <a:spcAft>
                <a:spcPts val="600"/>
              </a:spcAft>
              <a:buFont typeface="Arial" panose="020B0604020202020204" pitchFamily="34" charset="0"/>
              <a:buChar char="•"/>
            </a:pPr>
            <a:r>
              <a:rPr lang="en-US" altLang="ja-JP" dirty="0" smtClean="0">
                <a:solidFill>
                  <a:schemeClr val="tx2">
                    <a:lumMod val="50000"/>
                  </a:schemeClr>
                </a:solidFill>
              </a:rPr>
              <a:t>Learning = a process of becoming to play important roles in communities of practice (Lave and Wenger, 1991) </a:t>
            </a:r>
            <a:r>
              <a:rPr lang="en-US" altLang="ja-JP" dirty="0" smtClean="0">
                <a:solidFill>
                  <a:schemeClr val="tx2">
                    <a:lumMod val="50000"/>
                  </a:schemeClr>
                </a:solidFill>
                <a:sym typeface="Wingdings" panose="05000000000000000000" pitchFamily="2" charset="2"/>
              </a:rPr>
              <a:t> simulated </a:t>
            </a:r>
            <a:r>
              <a:rPr lang="en-US" altLang="ja-JP" dirty="0" smtClean="0">
                <a:solidFill>
                  <a:schemeClr val="tx2">
                    <a:lumMod val="50000"/>
                  </a:schemeClr>
                </a:solidFill>
                <a:sym typeface="Wingdings" panose="05000000000000000000" pitchFamily="2" charset="2"/>
              </a:rPr>
              <a:t>experience</a:t>
            </a:r>
            <a:endParaRPr lang="en-US" altLang="ja-JP" dirty="0">
              <a:solidFill>
                <a:schemeClr val="tx2">
                  <a:lumMod val="50000"/>
                </a:schemeClr>
              </a:solidFill>
              <a:sym typeface="Wingdings" panose="05000000000000000000" pitchFamily="2" charset="2"/>
            </a:endParaRPr>
          </a:p>
        </p:txBody>
      </p:sp>
      <p:sp>
        <p:nvSpPr>
          <p:cNvPr id="30" name="テキスト ボックス 29"/>
          <p:cNvSpPr txBox="1"/>
          <p:nvPr/>
        </p:nvSpPr>
        <p:spPr>
          <a:xfrm>
            <a:off x="1476496" y="2574090"/>
            <a:ext cx="5809675" cy="1508105"/>
          </a:xfrm>
          <a:prstGeom prst="rect">
            <a:avLst/>
          </a:prstGeom>
          <a:solidFill>
            <a:srgbClr val="D6DCE5">
              <a:alpha val="89804"/>
            </a:srgbClr>
          </a:solidFill>
        </p:spPr>
        <p:txBody>
          <a:bodyPr wrap="square" rtlCol="0">
            <a:spAutoFit/>
          </a:bodyPr>
          <a:lstStyle/>
          <a:p>
            <a:pPr marL="342900" indent="-342900">
              <a:spcBef>
                <a:spcPts val="600"/>
              </a:spcBef>
              <a:buFont typeface="Wingdings" panose="05000000000000000000" pitchFamily="2" charset="2"/>
              <a:buChar char="l"/>
            </a:pPr>
            <a:r>
              <a:rPr lang="en-US" altLang="ja-JP" sz="2000" b="1" dirty="0" smtClean="0">
                <a:solidFill>
                  <a:schemeClr val="tx2">
                    <a:lumMod val="50000"/>
                  </a:schemeClr>
                </a:solidFill>
              </a:rPr>
              <a:t>The </a:t>
            </a:r>
            <a:r>
              <a:rPr lang="en-US" altLang="ja-JP" sz="2000" b="1" dirty="0" smtClean="0">
                <a:solidFill>
                  <a:schemeClr val="tx2">
                    <a:lumMod val="50000"/>
                  </a:schemeClr>
                </a:solidFill>
              </a:rPr>
              <a:t>Constructivist Theory</a:t>
            </a:r>
            <a:endParaRPr lang="en-US" altLang="ja-JP" sz="2000" dirty="0">
              <a:solidFill>
                <a:schemeClr val="tx2">
                  <a:lumMod val="50000"/>
                </a:schemeClr>
              </a:solidFill>
            </a:endParaRPr>
          </a:p>
          <a:p>
            <a:pPr marL="628650" indent="-257175">
              <a:buFont typeface="Arial" panose="020B0604020202020204" pitchFamily="34" charset="0"/>
              <a:buChar char="•"/>
            </a:pPr>
            <a:r>
              <a:rPr lang="en-US" altLang="ja-JP" dirty="0">
                <a:solidFill>
                  <a:schemeClr val="tx2">
                    <a:lumMod val="50000"/>
                  </a:schemeClr>
                </a:solidFill>
              </a:rPr>
              <a:t>L</a:t>
            </a:r>
            <a:r>
              <a:rPr lang="en-US" altLang="ja-JP" dirty="0" smtClean="0">
                <a:solidFill>
                  <a:schemeClr val="tx2">
                    <a:lumMod val="50000"/>
                  </a:schemeClr>
                </a:solidFill>
              </a:rPr>
              <a:t>earners </a:t>
            </a:r>
            <a:r>
              <a:rPr lang="en-US" altLang="ja-JP" dirty="0">
                <a:solidFill>
                  <a:schemeClr val="tx2">
                    <a:lumMod val="50000"/>
                  </a:schemeClr>
                </a:solidFill>
              </a:rPr>
              <a:t>obtain </a:t>
            </a:r>
            <a:r>
              <a:rPr lang="en-US" altLang="ja-JP" dirty="0" smtClean="0">
                <a:solidFill>
                  <a:schemeClr val="tx2">
                    <a:lumMod val="50000"/>
                  </a:schemeClr>
                </a:solidFill>
              </a:rPr>
              <a:t>and develop </a:t>
            </a:r>
            <a:r>
              <a:rPr lang="en-US" altLang="ja-JP" dirty="0">
                <a:solidFill>
                  <a:schemeClr val="tx2">
                    <a:lumMod val="50000"/>
                  </a:schemeClr>
                </a:solidFill>
              </a:rPr>
              <a:t>their new ideas and concepts using their current or past </a:t>
            </a:r>
            <a:r>
              <a:rPr lang="en-US" altLang="ja-JP" dirty="0" smtClean="0">
                <a:solidFill>
                  <a:schemeClr val="tx2">
                    <a:lumMod val="50000"/>
                  </a:schemeClr>
                </a:solidFill>
              </a:rPr>
              <a:t>knowledge;</a:t>
            </a:r>
          </a:p>
          <a:p>
            <a:pPr marL="628650" indent="-257175">
              <a:buFont typeface="Arial" panose="020B0604020202020204" pitchFamily="34" charset="0"/>
              <a:buChar char="•"/>
              <a:tabLst>
                <a:tab pos="266700" algn="l"/>
              </a:tabLst>
            </a:pPr>
            <a:r>
              <a:rPr lang="en-US" altLang="ja-JP" dirty="0" smtClean="0">
                <a:solidFill>
                  <a:schemeClr val="tx2">
                    <a:lumMod val="50000"/>
                  </a:schemeClr>
                </a:solidFill>
              </a:rPr>
              <a:t>Leaning is not a simple knowledge transfer but a process to produce the meaning </a:t>
            </a:r>
            <a:r>
              <a:rPr lang="en-US" altLang="ja-JP" dirty="0">
                <a:solidFill>
                  <a:schemeClr val="tx2">
                    <a:lumMod val="50000"/>
                  </a:schemeClr>
                </a:solidFill>
              </a:rPr>
              <a:t>(Bruner, 1960</a:t>
            </a:r>
            <a:r>
              <a:rPr lang="en-US" altLang="ja-JP" dirty="0" smtClean="0">
                <a:solidFill>
                  <a:schemeClr val="tx2">
                    <a:lumMod val="50000"/>
                  </a:schemeClr>
                </a:solidFill>
              </a:rPr>
              <a:t>)</a:t>
            </a:r>
            <a:endParaRPr lang="en-US" altLang="ja-JP" dirty="0" smtClean="0">
              <a:solidFill>
                <a:schemeClr val="tx2">
                  <a:lumMod val="50000"/>
                </a:schemeClr>
              </a:solidFill>
            </a:endParaRPr>
          </a:p>
        </p:txBody>
      </p:sp>
    </p:spTree>
    <p:extLst>
      <p:ext uri="{BB962C8B-B14F-4D97-AF65-F5344CB8AC3E}">
        <p14:creationId xmlns:p14="http://schemas.microsoft.com/office/powerpoint/2010/main" val="281805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565603"/>
          </a:xfrm>
        </p:spPr>
        <p:txBody>
          <a:bodyPr/>
          <a:lstStyle/>
          <a:p>
            <a:r>
              <a:rPr kumimoji="1" lang="en-US" altLang="ja-JP" b="1" dirty="0" smtClean="0">
                <a:latin typeface="+mn-lt"/>
              </a:rPr>
              <a:t>Results</a:t>
            </a:r>
            <a:endParaRPr kumimoji="1" lang="ja-JP" altLang="en-US" b="1" dirty="0">
              <a:latin typeface="+mn-lt"/>
            </a:endParaRPr>
          </a:p>
        </p:txBody>
      </p:sp>
      <p:sp>
        <p:nvSpPr>
          <p:cNvPr id="6" name="スライド番号プレースホルダー 5"/>
          <p:cNvSpPr>
            <a:spLocks noGrp="1"/>
          </p:cNvSpPr>
          <p:nvPr>
            <p:ph type="sldNum" sz="quarter" idx="12"/>
          </p:nvPr>
        </p:nvSpPr>
        <p:spPr/>
        <p:txBody>
          <a:bodyPr/>
          <a:lstStyle/>
          <a:p>
            <a:fld id="{6BFA4D3C-9D3B-4ABA-8AC6-A18341B72507}" type="slidenum">
              <a:rPr kumimoji="1" lang="ja-JP" altLang="en-US" smtClean="0"/>
              <a:t>9</a:t>
            </a:fld>
            <a:endParaRPr kumimoji="1" lang="ja-JP" altLang="en-US"/>
          </a:p>
        </p:txBody>
      </p:sp>
      <p:graphicFrame>
        <p:nvGraphicFramePr>
          <p:cNvPr id="11" name="図表 10"/>
          <p:cNvGraphicFramePr/>
          <p:nvPr>
            <p:extLst>
              <p:ext uri="{D42A27DB-BD31-4B8C-83A1-F6EECF244321}">
                <p14:modId xmlns:p14="http://schemas.microsoft.com/office/powerpoint/2010/main" val="1637290350"/>
              </p:ext>
            </p:extLst>
          </p:nvPr>
        </p:nvGraphicFramePr>
        <p:xfrm>
          <a:off x="-32657" y="0"/>
          <a:ext cx="9176658" cy="230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表 2"/>
          <p:cNvGraphicFramePr>
            <a:graphicFrameLocks noGrp="1"/>
          </p:cNvGraphicFramePr>
          <p:nvPr>
            <p:extLst>
              <p:ext uri="{D42A27DB-BD31-4B8C-83A1-F6EECF244321}">
                <p14:modId xmlns:p14="http://schemas.microsoft.com/office/powerpoint/2010/main" val="665209572"/>
              </p:ext>
            </p:extLst>
          </p:nvPr>
        </p:nvGraphicFramePr>
        <p:xfrm>
          <a:off x="616853" y="2552160"/>
          <a:ext cx="8050893" cy="3564392"/>
        </p:xfrm>
        <a:graphic>
          <a:graphicData uri="http://schemas.openxmlformats.org/drawingml/2006/table">
            <a:tbl>
              <a:tblPr firstRow="1" firstCol="1" bandRow="1">
                <a:tableStyleId>{5C22544A-7EE6-4342-B048-85BDC9FD1C3A}</a:tableStyleId>
              </a:tblPr>
              <a:tblGrid>
                <a:gridCol w="2513961"/>
                <a:gridCol w="3024748"/>
                <a:gridCol w="2512184"/>
              </a:tblGrid>
              <a:tr h="417446">
                <a:tc>
                  <a:txBody>
                    <a:bodyPr/>
                    <a:lstStyle/>
                    <a:p>
                      <a:pPr algn="l">
                        <a:spcAft>
                          <a:spcPts val="0"/>
                        </a:spcAft>
                      </a:pPr>
                      <a:r>
                        <a:rPr lang="en-US" sz="1800" b="0" kern="100" dirty="0">
                          <a:effectLst/>
                        </a:rPr>
                        <a:t>Provisioning service</a:t>
                      </a:r>
                      <a:endParaRPr lang="ja-JP" sz="18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0000"/>
                    </a:solidFill>
                  </a:tcPr>
                </a:tc>
                <a:tc>
                  <a:txBody>
                    <a:bodyPr/>
                    <a:lstStyle/>
                    <a:p>
                      <a:pPr algn="l">
                        <a:spcAft>
                          <a:spcPts val="0"/>
                        </a:spcAft>
                      </a:pPr>
                      <a:r>
                        <a:rPr lang="en-US" sz="1800" b="0" kern="100" dirty="0">
                          <a:effectLst/>
                        </a:rPr>
                        <a:t>Regulating service</a:t>
                      </a:r>
                      <a:endParaRPr lang="ja-JP" sz="18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EC234"/>
                    </a:solidFill>
                  </a:tcPr>
                </a:tc>
                <a:tc>
                  <a:txBody>
                    <a:bodyPr/>
                    <a:lstStyle/>
                    <a:p>
                      <a:pPr algn="l">
                        <a:spcAft>
                          <a:spcPts val="0"/>
                        </a:spcAft>
                      </a:pPr>
                      <a:r>
                        <a:rPr lang="en-US" sz="1800" b="0" kern="100" dirty="0">
                          <a:effectLst/>
                        </a:rPr>
                        <a:t>Culture service</a:t>
                      </a:r>
                      <a:endParaRPr lang="ja-JP" sz="1800" b="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3146946">
                <a:tc>
                  <a:txBody>
                    <a:bodyPr/>
                    <a:lstStyle/>
                    <a:p>
                      <a:pPr marL="342900" lvl="0" indent="-342900" algn="l">
                        <a:spcAft>
                          <a:spcPts val="0"/>
                        </a:spcAft>
                        <a:buFont typeface="+mj-lt"/>
                        <a:buAutoNum type="arabicPeriod"/>
                      </a:pPr>
                      <a:r>
                        <a:rPr lang="en-US" sz="1800" b="0" kern="100" dirty="0">
                          <a:solidFill>
                            <a:schemeClr val="tx1"/>
                          </a:solidFill>
                          <a:effectLst/>
                          <a:latin typeface="+mn-lt"/>
                        </a:rPr>
                        <a:t>Water supplies</a:t>
                      </a:r>
                      <a:endParaRPr lang="ja-JP" sz="1800" b="0" kern="100" dirty="0">
                        <a:solidFill>
                          <a:schemeClr val="tx1"/>
                        </a:solidFill>
                        <a:effectLst/>
                        <a:latin typeface="+mn-lt"/>
                      </a:endParaRPr>
                    </a:p>
                    <a:p>
                      <a:pPr marL="342900" lvl="0" indent="-342900" algn="l">
                        <a:spcAft>
                          <a:spcPts val="0"/>
                        </a:spcAft>
                        <a:buFont typeface="+mj-lt"/>
                        <a:buAutoNum type="arabicPeriod"/>
                      </a:pPr>
                      <a:r>
                        <a:rPr lang="en-US" sz="1800" b="0" kern="100" dirty="0">
                          <a:solidFill>
                            <a:schemeClr val="tx1"/>
                          </a:solidFill>
                          <a:effectLst/>
                          <a:latin typeface="+mn-lt"/>
                        </a:rPr>
                        <a:t>Fish</a:t>
                      </a:r>
                      <a:endParaRPr lang="ja-JP" sz="1800" b="0" kern="100" dirty="0">
                        <a:solidFill>
                          <a:schemeClr val="tx1"/>
                        </a:solidFill>
                        <a:effectLst/>
                        <a:latin typeface="+mn-lt"/>
                      </a:endParaRPr>
                    </a:p>
                    <a:p>
                      <a:pPr marL="342900" lvl="0" indent="-342900" algn="l">
                        <a:spcAft>
                          <a:spcPts val="0"/>
                        </a:spcAft>
                        <a:buFont typeface="+mj-lt"/>
                        <a:buAutoNum type="arabicPeriod"/>
                      </a:pPr>
                      <a:r>
                        <a:rPr lang="en-US" sz="1800" b="0" kern="100" dirty="0">
                          <a:solidFill>
                            <a:schemeClr val="tx1"/>
                          </a:solidFill>
                          <a:effectLst/>
                          <a:latin typeface="+mn-lt"/>
                        </a:rPr>
                        <a:t>Wood and fiber</a:t>
                      </a:r>
                      <a:endParaRPr lang="ja-JP" sz="1800" b="0" kern="100" dirty="0">
                        <a:solidFill>
                          <a:schemeClr val="tx1"/>
                        </a:solidFill>
                        <a:effectLst/>
                        <a:latin typeface="+mn-lt"/>
                      </a:endParaRPr>
                    </a:p>
                    <a:p>
                      <a:pPr marL="342900" lvl="0" indent="-342900" algn="l">
                        <a:spcAft>
                          <a:spcPts val="0"/>
                        </a:spcAft>
                        <a:buFont typeface="+mj-lt"/>
                        <a:buAutoNum type="arabicPeriod"/>
                      </a:pPr>
                      <a:r>
                        <a:rPr lang="en-US" sz="1800" b="0" kern="100" dirty="0">
                          <a:solidFill>
                            <a:schemeClr val="tx1"/>
                          </a:solidFill>
                          <a:effectLst/>
                          <a:latin typeface="+mn-lt"/>
                        </a:rPr>
                        <a:t>Fuel</a:t>
                      </a:r>
                      <a:endParaRPr lang="ja-JP" sz="1800" b="0" kern="100" dirty="0">
                        <a:solidFill>
                          <a:schemeClr val="tx1"/>
                        </a:solidFill>
                        <a:effectLst/>
                        <a:latin typeface="+mn-lt"/>
                      </a:endParaRPr>
                    </a:p>
                    <a:p>
                      <a:pPr marL="342900" lvl="0" indent="-342900" algn="l">
                        <a:spcAft>
                          <a:spcPts val="0"/>
                        </a:spcAft>
                        <a:buFont typeface="+mj-lt"/>
                        <a:buAutoNum type="arabicPeriod"/>
                      </a:pPr>
                      <a:r>
                        <a:rPr lang="en-US" sz="1800" b="0" kern="100" dirty="0">
                          <a:solidFill>
                            <a:schemeClr val="tx1"/>
                          </a:solidFill>
                          <a:effectLst/>
                          <a:latin typeface="+mn-lt"/>
                        </a:rPr>
                        <a:t>Irrigation crops </a:t>
                      </a:r>
                      <a:endParaRPr lang="ja-JP" sz="1800" b="0" kern="100" dirty="0">
                        <a:solidFill>
                          <a:schemeClr val="tx1"/>
                        </a:solidFill>
                        <a:effectLst/>
                        <a:latin typeface="+mn-lt"/>
                      </a:endParaRPr>
                    </a:p>
                    <a:p>
                      <a:pPr marL="342900" lvl="0" indent="-342900" algn="l">
                        <a:spcAft>
                          <a:spcPts val="0"/>
                        </a:spcAft>
                        <a:buFont typeface="+mj-lt"/>
                        <a:buAutoNum type="arabicPeriod"/>
                      </a:pPr>
                      <a:r>
                        <a:rPr lang="en-US" sz="1800" b="0" kern="100" dirty="0">
                          <a:solidFill>
                            <a:schemeClr val="tx1"/>
                          </a:solidFill>
                          <a:effectLst/>
                          <a:latin typeface="+mn-lt"/>
                        </a:rPr>
                        <a:t>Hydropower potential</a:t>
                      </a:r>
                      <a:endParaRPr lang="ja-JP" sz="1800" b="0" kern="100" dirty="0">
                        <a:solidFill>
                          <a:schemeClr val="tx1"/>
                        </a:solidFill>
                        <a:effectLst/>
                        <a:latin typeface="+mn-lt"/>
                        <a:ea typeface="ＭＳ 明朝" panose="02020609040205080304" pitchFamily="17" charset="-128"/>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lvl="0" indent="-342900" algn="l">
                        <a:spcAft>
                          <a:spcPts val="0"/>
                        </a:spcAft>
                        <a:buFont typeface="+mj-lt"/>
                        <a:buAutoNum type="arabicPeriod" startAt="7"/>
                      </a:pPr>
                      <a:r>
                        <a:rPr lang="en-US" sz="1800" b="0" kern="100" dirty="0">
                          <a:solidFill>
                            <a:schemeClr val="tx1"/>
                          </a:solidFill>
                          <a:effectLst/>
                          <a:latin typeface="+mn-lt"/>
                        </a:rPr>
                        <a:t>Flood and drought mitigation capacity</a:t>
                      </a:r>
                      <a:endParaRPr lang="ja-JP" sz="1800" b="0" kern="100" dirty="0">
                        <a:solidFill>
                          <a:schemeClr val="tx1"/>
                        </a:solidFill>
                        <a:effectLst/>
                        <a:latin typeface="+mn-lt"/>
                      </a:endParaRPr>
                    </a:p>
                    <a:p>
                      <a:pPr marL="342900" lvl="0" indent="-342900" algn="l">
                        <a:spcAft>
                          <a:spcPts val="0"/>
                        </a:spcAft>
                        <a:buFont typeface="+mj-lt"/>
                        <a:buAutoNum type="arabicPeriod" startAt="7"/>
                      </a:pPr>
                      <a:r>
                        <a:rPr lang="en-US" sz="1800" b="0" kern="100" dirty="0">
                          <a:solidFill>
                            <a:schemeClr val="tx1"/>
                          </a:solidFill>
                          <a:effectLst/>
                          <a:latin typeface="+mn-lt"/>
                        </a:rPr>
                        <a:t>Self-purification capacity</a:t>
                      </a:r>
                      <a:endParaRPr lang="ja-JP" sz="1800" b="0" kern="100" dirty="0">
                        <a:solidFill>
                          <a:schemeClr val="tx1"/>
                        </a:solidFill>
                        <a:effectLst/>
                        <a:latin typeface="+mn-lt"/>
                      </a:endParaRPr>
                    </a:p>
                    <a:p>
                      <a:pPr marL="342900" lvl="0" indent="-342900" algn="l">
                        <a:spcAft>
                          <a:spcPts val="0"/>
                        </a:spcAft>
                        <a:buFont typeface="+mj-lt"/>
                        <a:buAutoNum type="arabicPeriod" startAt="7"/>
                      </a:pPr>
                      <a:r>
                        <a:rPr lang="en-US" sz="1800" b="0" kern="100" dirty="0">
                          <a:solidFill>
                            <a:schemeClr val="tx1"/>
                          </a:solidFill>
                          <a:effectLst/>
                          <a:latin typeface="+mn-lt"/>
                        </a:rPr>
                        <a:t>Navigation routes </a:t>
                      </a:r>
                      <a:endParaRPr lang="ja-JP" sz="1800" b="0" kern="100" dirty="0">
                        <a:solidFill>
                          <a:schemeClr val="tx1"/>
                        </a:solidFill>
                        <a:effectLst/>
                        <a:latin typeface="+mn-lt"/>
                      </a:endParaRPr>
                    </a:p>
                    <a:p>
                      <a:pPr marL="342900" lvl="0" indent="-342900" algn="l">
                        <a:spcAft>
                          <a:spcPts val="0"/>
                        </a:spcAft>
                        <a:buFont typeface="+mj-lt"/>
                        <a:buAutoNum type="arabicPeriod" startAt="7"/>
                      </a:pPr>
                      <a:r>
                        <a:rPr lang="en-US" sz="1800" b="0" kern="100" dirty="0">
                          <a:solidFill>
                            <a:schemeClr val="tx1"/>
                          </a:solidFill>
                          <a:effectLst/>
                          <a:latin typeface="+mn-lt"/>
                        </a:rPr>
                        <a:t>Climate mediation</a:t>
                      </a:r>
                      <a:endParaRPr lang="ja-JP" sz="1800" b="0" kern="100" dirty="0">
                        <a:solidFill>
                          <a:schemeClr val="tx1"/>
                        </a:solidFill>
                        <a:effectLst/>
                        <a:latin typeface="+mn-lt"/>
                      </a:endParaRPr>
                    </a:p>
                    <a:p>
                      <a:pPr marL="342900" lvl="0" indent="-342900" algn="l">
                        <a:spcAft>
                          <a:spcPts val="0"/>
                        </a:spcAft>
                        <a:buFont typeface="+mj-lt"/>
                        <a:buAutoNum type="arabicPeriod" startAt="7"/>
                      </a:pPr>
                      <a:r>
                        <a:rPr lang="en-US" sz="1800" b="0" kern="100" dirty="0">
                          <a:solidFill>
                            <a:schemeClr val="tx1"/>
                          </a:solidFill>
                          <a:effectLst/>
                          <a:latin typeface="+mn-lt"/>
                        </a:rPr>
                        <a:t>Aquatic habitats</a:t>
                      </a:r>
                      <a:endParaRPr lang="ja-JP" sz="1800" b="0" kern="100" dirty="0">
                        <a:solidFill>
                          <a:schemeClr val="tx1"/>
                        </a:solidFill>
                        <a:effectLst/>
                        <a:latin typeface="+mn-lt"/>
                      </a:endParaRPr>
                    </a:p>
                    <a:p>
                      <a:pPr marL="342900" lvl="0" indent="-342900" algn="l">
                        <a:spcAft>
                          <a:spcPts val="0"/>
                        </a:spcAft>
                        <a:buFont typeface="+mj-lt"/>
                        <a:buAutoNum type="arabicPeriod" startAt="7"/>
                      </a:pPr>
                      <a:r>
                        <a:rPr lang="en-US" sz="1800" b="0" kern="100" dirty="0">
                          <a:solidFill>
                            <a:schemeClr val="tx1"/>
                          </a:solidFill>
                          <a:effectLst/>
                          <a:latin typeface="+mn-lt"/>
                        </a:rPr>
                        <a:t>Diverse food-chains</a:t>
                      </a:r>
                      <a:endParaRPr lang="ja-JP" sz="1800" b="0" kern="100" dirty="0">
                        <a:solidFill>
                          <a:schemeClr val="tx1"/>
                        </a:solidFill>
                        <a:effectLst/>
                        <a:latin typeface="+mn-lt"/>
                      </a:endParaRPr>
                    </a:p>
                    <a:p>
                      <a:pPr marL="342900" lvl="0" indent="-342900" algn="l">
                        <a:spcAft>
                          <a:spcPts val="0"/>
                        </a:spcAft>
                        <a:buFont typeface="+mj-lt"/>
                        <a:buAutoNum type="arabicPeriod" startAt="7"/>
                      </a:pPr>
                      <a:r>
                        <a:rPr lang="en-US" sz="1800" b="0" kern="100" dirty="0">
                          <a:solidFill>
                            <a:schemeClr val="tx1"/>
                          </a:solidFill>
                          <a:effectLst/>
                          <a:latin typeface="+mn-lt"/>
                        </a:rPr>
                        <a:t>Sound water quality</a:t>
                      </a:r>
                      <a:endParaRPr lang="ja-JP" sz="1800" b="0" kern="100" dirty="0">
                        <a:solidFill>
                          <a:schemeClr val="tx1"/>
                        </a:solidFill>
                        <a:effectLst/>
                        <a:latin typeface="+mn-lt"/>
                      </a:endParaRPr>
                    </a:p>
                    <a:p>
                      <a:pPr marL="342900" lvl="0" indent="-342900" algn="l">
                        <a:spcAft>
                          <a:spcPts val="0"/>
                        </a:spcAft>
                        <a:buFont typeface="+mj-lt"/>
                        <a:buAutoNum type="arabicPeriod" startAt="7"/>
                      </a:pPr>
                      <a:r>
                        <a:rPr lang="en-US" sz="1800" b="0" kern="100" dirty="0">
                          <a:solidFill>
                            <a:schemeClr val="tx1"/>
                          </a:solidFill>
                          <a:effectLst/>
                          <a:latin typeface="+mn-lt"/>
                        </a:rPr>
                        <a:t>Health provisions</a:t>
                      </a:r>
                      <a:endParaRPr lang="ja-JP" sz="1800" b="0" kern="100" dirty="0">
                        <a:solidFill>
                          <a:schemeClr val="tx1"/>
                        </a:solidFill>
                        <a:effectLst/>
                        <a:latin typeface="+mn-lt"/>
                      </a:endParaRPr>
                    </a:p>
                    <a:p>
                      <a:pPr marL="342900" lvl="0" indent="-342900" algn="l">
                        <a:spcAft>
                          <a:spcPts val="0"/>
                        </a:spcAft>
                        <a:buFont typeface="+mj-lt"/>
                        <a:buAutoNum type="arabicPeriod" startAt="7"/>
                      </a:pPr>
                      <a:r>
                        <a:rPr lang="en-US" sz="1800" b="0" kern="100" dirty="0">
                          <a:solidFill>
                            <a:schemeClr val="tx1"/>
                          </a:solidFill>
                          <a:effectLst/>
                          <a:latin typeface="+mn-lt"/>
                        </a:rPr>
                        <a:t>Ecotone buffer capacity</a:t>
                      </a:r>
                      <a:endParaRPr lang="ja-JP" sz="1800" b="0" kern="100" dirty="0">
                        <a:solidFill>
                          <a:schemeClr val="tx1"/>
                        </a:solidFill>
                        <a:effectLst/>
                        <a:latin typeface="+mn-lt"/>
                      </a:endParaRPr>
                    </a:p>
                    <a:p>
                      <a:pPr marL="342900" lvl="0" indent="-342900" algn="l">
                        <a:spcAft>
                          <a:spcPts val="0"/>
                        </a:spcAft>
                        <a:buFont typeface="+mj-lt"/>
                        <a:buAutoNum type="arabicPeriod" startAt="7"/>
                      </a:pPr>
                      <a:r>
                        <a:rPr lang="en-US" sz="1800" b="0" kern="100" dirty="0">
                          <a:solidFill>
                            <a:schemeClr val="tx1"/>
                          </a:solidFill>
                          <a:effectLst/>
                          <a:latin typeface="+mn-lt"/>
                        </a:rPr>
                        <a:t>Fertile lands</a:t>
                      </a:r>
                      <a:endParaRPr lang="ja-JP" sz="1800" b="0" kern="100" dirty="0">
                        <a:solidFill>
                          <a:schemeClr val="tx1"/>
                        </a:solidFill>
                        <a:effectLst/>
                        <a:latin typeface="+mn-lt"/>
                        <a:ea typeface="ＭＳ 明朝" panose="02020609040205080304" pitchFamily="17" charset="-128"/>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lvl="0" indent="-342900" algn="l">
                        <a:spcAft>
                          <a:spcPts val="0"/>
                        </a:spcAft>
                        <a:buFont typeface="+mj-lt"/>
                        <a:buAutoNum type="arabicPeriod" startAt="17"/>
                      </a:pPr>
                      <a:r>
                        <a:rPr lang="en-US" sz="1800" b="0" kern="100" dirty="0">
                          <a:solidFill>
                            <a:schemeClr val="tx1"/>
                          </a:solidFill>
                          <a:effectLst/>
                          <a:latin typeface="+mn-lt"/>
                        </a:rPr>
                        <a:t>Aesthetic and scenic values</a:t>
                      </a:r>
                      <a:endParaRPr lang="ja-JP" sz="1800" b="0" kern="100" dirty="0">
                        <a:solidFill>
                          <a:schemeClr val="tx1"/>
                        </a:solidFill>
                        <a:effectLst/>
                        <a:latin typeface="+mn-lt"/>
                      </a:endParaRPr>
                    </a:p>
                    <a:p>
                      <a:pPr marL="342900" lvl="0" indent="-342900" algn="l">
                        <a:spcAft>
                          <a:spcPts val="0"/>
                        </a:spcAft>
                        <a:buFont typeface="+mj-lt"/>
                        <a:buAutoNum type="arabicPeriod" startAt="17"/>
                      </a:pPr>
                      <a:r>
                        <a:rPr lang="en-US" sz="1800" b="0" kern="100" dirty="0">
                          <a:solidFill>
                            <a:schemeClr val="tx1"/>
                          </a:solidFill>
                          <a:effectLst/>
                          <a:latin typeface="+mn-lt"/>
                        </a:rPr>
                        <a:t>Recreational values</a:t>
                      </a:r>
                      <a:endParaRPr lang="ja-JP" sz="1800" b="0" kern="100" dirty="0">
                        <a:solidFill>
                          <a:schemeClr val="tx1"/>
                        </a:solidFill>
                        <a:effectLst/>
                        <a:latin typeface="+mn-lt"/>
                      </a:endParaRPr>
                    </a:p>
                    <a:p>
                      <a:pPr marL="342900" lvl="0" indent="-342900" algn="l">
                        <a:spcAft>
                          <a:spcPts val="0"/>
                        </a:spcAft>
                        <a:buFont typeface="+mj-lt"/>
                        <a:buAutoNum type="arabicPeriod" startAt="17"/>
                      </a:pPr>
                      <a:r>
                        <a:rPr lang="en-US" sz="1800" b="0" kern="100" dirty="0">
                          <a:solidFill>
                            <a:schemeClr val="tx1"/>
                          </a:solidFill>
                          <a:effectLst/>
                          <a:latin typeface="+mn-lt"/>
                        </a:rPr>
                        <a:t>Religious sites</a:t>
                      </a:r>
                      <a:endParaRPr lang="ja-JP" sz="1800" b="0" kern="100" dirty="0">
                        <a:solidFill>
                          <a:schemeClr val="tx1"/>
                        </a:solidFill>
                        <a:effectLst/>
                        <a:latin typeface="+mn-lt"/>
                      </a:endParaRPr>
                    </a:p>
                    <a:p>
                      <a:pPr marL="342900" lvl="0" indent="-342900" algn="l">
                        <a:spcAft>
                          <a:spcPts val="0"/>
                        </a:spcAft>
                        <a:buFont typeface="+mj-lt"/>
                        <a:buAutoNum type="arabicPeriod" startAt="17"/>
                      </a:pPr>
                      <a:r>
                        <a:rPr lang="en-US" sz="1800" b="0" kern="100" dirty="0">
                          <a:solidFill>
                            <a:schemeClr val="tx1"/>
                          </a:solidFill>
                          <a:effectLst/>
                          <a:latin typeface="+mn-lt"/>
                        </a:rPr>
                        <a:t>Spiritual values</a:t>
                      </a:r>
                      <a:endParaRPr lang="ja-JP" sz="1800" b="0" kern="100" dirty="0">
                        <a:solidFill>
                          <a:schemeClr val="tx1"/>
                        </a:solidFill>
                        <a:effectLst/>
                        <a:latin typeface="+mn-lt"/>
                      </a:endParaRPr>
                    </a:p>
                    <a:p>
                      <a:pPr marL="342900" lvl="0" indent="-342900" algn="l">
                        <a:spcAft>
                          <a:spcPts val="0"/>
                        </a:spcAft>
                        <a:buFont typeface="+mj-lt"/>
                        <a:buAutoNum type="arabicPeriod" startAt="17"/>
                      </a:pPr>
                      <a:r>
                        <a:rPr lang="en-US" sz="1800" b="0" kern="100" dirty="0">
                          <a:solidFill>
                            <a:schemeClr val="tx1"/>
                          </a:solidFill>
                          <a:effectLst/>
                          <a:latin typeface="+mn-lt"/>
                        </a:rPr>
                        <a:t>Educational resources</a:t>
                      </a:r>
                      <a:endParaRPr lang="ja-JP" sz="1800" b="0" kern="100" dirty="0">
                        <a:solidFill>
                          <a:schemeClr val="tx1"/>
                        </a:solidFill>
                        <a:effectLst/>
                        <a:latin typeface="+mn-lt"/>
                      </a:endParaRPr>
                    </a:p>
                    <a:p>
                      <a:pPr algn="l">
                        <a:spcAft>
                          <a:spcPts val="0"/>
                        </a:spcAft>
                      </a:pPr>
                      <a:r>
                        <a:rPr lang="en-US" sz="1800" b="0" kern="100" dirty="0">
                          <a:solidFill>
                            <a:schemeClr val="tx1"/>
                          </a:solidFill>
                          <a:effectLst/>
                          <a:latin typeface="+mn-lt"/>
                        </a:rPr>
                        <a:t> </a:t>
                      </a:r>
                      <a:endParaRPr lang="ja-JP" sz="1800" b="0" kern="100" dirty="0">
                        <a:solidFill>
                          <a:schemeClr val="tx1"/>
                        </a:solidFill>
                        <a:effectLst/>
                        <a:latin typeface="+mn-lt"/>
                        <a:ea typeface="ＭＳ 明朝" panose="02020609040205080304" pitchFamily="17" charset="-128"/>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正方形/長方形 7"/>
          <p:cNvSpPr/>
          <p:nvPr/>
        </p:nvSpPr>
        <p:spPr>
          <a:xfrm>
            <a:off x="3161844" y="3014743"/>
            <a:ext cx="2960915" cy="449943"/>
          </a:xfrm>
          <a:prstGeom prst="rect">
            <a:avLst/>
          </a:prstGeom>
          <a:solidFill>
            <a:srgbClr val="FFFF00">
              <a:alpha val="30196"/>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161843" y="5479656"/>
            <a:ext cx="2960915" cy="191525"/>
          </a:xfrm>
          <a:prstGeom prst="rect">
            <a:avLst/>
          </a:prstGeom>
          <a:solidFill>
            <a:srgbClr val="FFFF00">
              <a:alpha val="30196"/>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161844" y="4104059"/>
            <a:ext cx="2960915" cy="230297"/>
          </a:xfrm>
          <a:prstGeom prst="rect">
            <a:avLst/>
          </a:prstGeom>
          <a:solidFill>
            <a:srgbClr val="FFFF00">
              <a:alpha val="30196"/>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30225" y="2210747"/>
            <a:ext cx="8137523" cy="369332"/>
          </a:xfrm>
          <a:prstGeom prst="rect">
            <a:avLst/>
          </a:prstGeom>
          <a:noFill/>
        </p:spPr>
        <p:txBody>
          <a:bodyPr wrap="square" rtlCol="0">
            <a:spAutoFit/>
          </a:bodyPr>
          <a:lstStyle/>
          <a:p>
            <a:r>
              <a:rPr kumimoji="1" lang="en-US" altLang="ja-JP" dirty="0" smtClean="0"/>
              <a:t>Table.1  Legend of ecosystem services and the number of each function in the matrix</a:t>
            </a:r>
            <a:endParaRPr kumimoji="1" lang="ja-JP" altLang="en-US" dirty="0"/>
          </a:p>
        </p:txBody>
      </p:sp>
      <p:sp>
        <p:nvSpPr>
          <p:cNvPr id="13" name="テキスト ボックス 12"/>
          <p:cNvSpPr txBox="1"/>
          <p:nvPr/>
        </p:nvSpPr>
        <p:spPr>
          <a:xfrm>
            <a:off x="616856" y="1170729"/>
            <a:ext cx="8050893" cy="646331"/>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smtClean="0"/>
              <a:t>5 groups – Icebreaking “What comes to your mind when you hear ‘water’?”</a:t>
            </a:r>
          </a:p>
          <a:p>
            <a:r>
              <a:rPr lang="en-US" altLang="ja-JP" dirty="0"/>
              <a:t> </a:t>
            </a:r>
            <a:r>
              <a:rPr lang="en-US" altLang="ja-JP" dirty="0" smtClean="0"/>
              <a:t>       “Life” (5)     “Climate” (3)         “Image” (3)         “River” (4)         “Fi</a:t>
            </a:r>
            <a:r>
              <a:rPr kumimoji="1" lang="en-US" altLang="ja-JP" dirty="0" smtClean="0"/>
              <a:t>sh” (4)</a:t>
            </a:r>
            <a:endParaRPr kumimoji="1" lang="ja-JP" altLang="en-US" dirty="0"/>
          </a:p>
        </p:txBody>
      </p:sp>
    </p:spTree>
    <p:extLst>
      <p:ext uri="{BB962C8B-B14F-4D97-AF65-F5344CB8AC3E}">
        <p14:creationId xmlns:p14="http://schemas.microsoft.com/office/powerpoint/2010/main" val="2718238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2431</TotalTime>
  <Words>1956</Words>
  <Application>Microsoft Office PowerPoint</Application>
  <PresentationFormat>画面に合わせる (4:3)</PresentationFormat>
  <Paragraphs>374</Paragraphs>
  <Slides>17</Slides>
  <Notes>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17</vt:i4>
      </vt:variant>
    </vt:vector>
  </HeadingPairs>
  <TitlesOfParts>
    <vt:vector size="29" baseType="lpstr">
      <vt:lpstr>HG丸ｺﾞｼｯｸM-PRO</vt:lpstr>
      <vt:lpstr>ＭＳ Ｐゴシック</vt:lpstr>
      <vt:lpstr>ＭＳ 明朝</vt:lpstr>
      <vt:lpstr>メイリオ</vt:lpstr>
      <vt:lpstr>Arial</vt:lpstr>
      <vt:lpstr>Calibri</vt:lpstr>
      <vt:lpstr>Calibri Light</vt:lpstr>
      <vt:lpstr>Cambria</vt:lpstr>
      <vt:lpstr>Century</vt:lpstr>
      <vt:lpstr>Times New Roman</vt:lpstr>
      <vt:lpstr>Wingdings</vt:lpstr>
      <vt:lpstr>Office テーマ</vt:lpstr>
      <vt:lpstr>Awareness-raising of ecosystem service and disaster risk reduction among young generation</vt:lpstr>
      <vt:lpstr>Background</vt:lpstr>
      <vt:lpstr>Background</vt:lpstr>
      <vt:lpstr>Objective &amp; Method</vt:lpstr>
      <vt:lpstr>Method</vt:lpstr>
      <vt:lpstr>Method</vt:lpstr>
      <vt:lpstr>Method</vt:lpstr>
      <vt:lpstr>Method</vt:lpstr>
      <vt:lpstr>Results</vt:lpstr>
      <vt:lpstr>Results (matrix)</vt:lpstr>
      <vt:lpstr>Results (matrix)</vt:lpstr>
      <vt:lpstr>Results (presentation and discussion)</vt:lpstr>
      <vt:lpstr>Discussion</vt:lpstr>
      <vt:lpstr>Discussion</vt:lpstr>
      <vt:lpstr>Conclusions</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local knowledge and backgrounds as commons in building resilience  – Sukagawa, Fukushima, Japan</dc:title>
  <dc:creator>Naoko Kimura</dc:creator>
  <cp:lastModifiedBy>Naoko Kimura</cp:lastModifiedBy>
  <cp:revision>160</cp:revision>
  <cp:lastPrinted>2016-03-04T11:33:47Z</cp:lastPrinted>
  <dcterms:created xsi:type="dcterms:W3CDTF">2015-11-03T09:30:10Z</dcterms:created>
  <dcterms:modified xsi:type="dcterms:W3CDTF">2016-03-04T21:44:43Z</dcterms:modified>
</cp:coreProperties>
</file>