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3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60"/>
    <p:restoredTop sz="94648"/>
  </p:normalViewPr>
  <p:slideViewPr>
    <p:cSldViewPr snapToGrid="0" snapToObjects="1">
      <p:cViewPr varScale="1">
        <p:scale>
          <a:sx n="108" d="100"/>
          <a:sy n="108" d="100"/>
        </p:scale>
        <p:origin x="23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4B29-B6D3-6842-B1B8-9D39F2711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F1CA0-3ECD-6F40-B468-F67FE41E8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AAF45-B21A-5842-9472-FD82F17E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3AA70-450C-1E46-A236-042D23C5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E14FC-CDD0-9340-A26C-0B1647728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F23F-AF9F-E440-A441-18882865A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DB60F7-D288-5742-A8CE-7C94F08B8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A8FFB-088C-CD4E-884B-295D146C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25468-E5A8-424F-AC21-4CD00CD2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9C9D9-EE7A-744D-BBE4-0C40ABFC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8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2D1C90-7AE2-2648-83CD-B9EC584B1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59854-9523-2C46-B717-298DFD469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C1104-7BD3-C440-80D6-55A2C90F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49959-E42F-9342-A09E-841E35008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34B87-DEF1-3644-A8E2-10F8BFE0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2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64086-F4B5-1D44-B3BC-C7F514C6C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2FEC2-C43C-E246-B721-66FE4AB8B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35F5E-0B94-DB43-8F87-B85C26D71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69B78-694D-184A-86BD-75689CAAA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2517D-3DAE-B841-B05D-7E6223C87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6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546B2-6CB5-C142-8648-6F0A76DF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A7B46-8082-1741-A598-8242860EC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5EA05-C39E-374D-8D51-307CB12E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AF95F-193C-3B4C-B5AC-F40256E4B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2C5C2-F95F-3F45-994C-7D14D30AA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1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7A2C-4701-A14B-ACFD-92456E9D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3DC20-F57C-D245-BDBB-47FBBD571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5CF8-75A6-D04E-B466-6E3B69993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766F7-0708-4541-A634-8CDC7F58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C0782-678E-8445-9AEA-DB1C5AE5E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B75A5-1B17-BE45-8DDD-D675430E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2F108-B64B-AA4C-B444-2845AC423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5DAA5-3366-7D4A-87B0-B256B8DDC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FA0F4-42E2-7346-A9F0-509249ED0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D87835-7FCC-754D-A9D5-52E6CD697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A6B81-0A7F-054E-97D3-140BB5394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5C5F4-A8C7-A946-9BDD-7FB0C3635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394308-D30E-CB4B-AEE6-3B687F8B5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4B015D-6AE7-5140-921E-389AA86C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3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F9FAA-6038-9941-AB26-6A61E702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44CB9-14DC-0542-A201-4B4DACB1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FD1775-CC9C-5848-81B9-3A6BCB78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0BD0-0384-C74A-B9F8-5263798AF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9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E17BE-7049-F147-95AD-1C277212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ABF26-FF29-DF48-915E-26F196F4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E77F0-9314-C749-81C9-816DB63B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A6961-F32A-1C41-AC37-42D313B95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0A7D6-8783-4E43-BDD1-99CF2D560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5A78D-7425-1B4E-8CFA-8C244F7AD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30BE8-116D-4048-90B1-3A783B2F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06E13-777F-334A-9A16-F4624870C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02B4C-3CB7-DB4C-B4A0-3D601FE4D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3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5130-7451-5A42-BB38-051F5D14F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F43196-30DE-9841-9811-8B697847B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A68AE2-7DCF-7F4B-A5FA-A266AAC98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74CB9-EED7-6A46-9221-CCED3E480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2114F-E013-1E41-BF4F-D1A14BCD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16FCD-855A-F445-8C14-5A123FEB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1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C90A04-5639-5B4D-A628-4EBDB29BC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58943-D5D2-9D4D-A157-AFBE47876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B431-B0AE-494F-8974-5FC4B1A29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0CB67-6F93-FB41-8978-9EAE10CC81A1}" type="datetimeFigureOut">
              <a:rPr lang="en-US" smtClean="0"/>
              <a:t>2/11/21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2F4FB-155A-7E46-B3D0-18E70C870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FC411-3E91-414E-BE3E-356B245CC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7D2E7-7211-304E-AD46-9F03A7D69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icrc@ucf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3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2475BE-374A-AA4B-9B42-39D14E8546CC}"/>
              </a:ext>
            </a:extLst>
          </p:cNvPr>
          <p:cNvSpPr/>
          <p:nvPr/>
        </p:nvSpPr>
        <p:spPr>
          <a:xfrm>
            <a:off x="100012" y="128587"/>
            <a:ext cx="11987212" cy="660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1577F62-AB02-F746-8E58-59E77338A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050" y="5364793"/>
            <a:ext cx="2383968" cy="11822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86686D-6950-4A46-BB29-B1078CEEA654}"/>
              </a:ext>
            </a:extLst>
          </p:cNvPr>
          <p:cNvSpPr txBox="1"/>
          <p:nvPr/>
        </p:nvSpPr>
        <p:spPr>
          <a:xfrm>
            <a:off x="4690807" y="3957640"/>
            <a:ext cx="2810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Name(s) of Author(s)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8D8D19-9D30-6F4F-8533-F13DA2125215}"/>
              </a:ext>
            </a:extLst>
          </p:cNvPr>
          <p:cNvSpPr txBox="1"/>
          <p:nvPr/>
        </p:nvSpPr>
        <p:spPr>
          <a:xfrm>
            <a:off x="3414712" y="2656195"/>
            <a:ext cx="53578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Poster Title</a:t>
            </a:r>
          </a:p>
        </p:txBody>
      </p:sp>
    </p:spTree>
    <p:extLst>
      <p:ext uri="{BB962C8B-B14F-4D97-AF65-F5344CB8AC3E}">
        <p14:creationId xmlns:p14="http://schemas.microsoft.com/office/powerpoint/2010/main" val="109265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3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2475BE-374A-AA4B-9B42-39D14E8546CC}"/>
              </a:ext>
            </a:extLst>
          </p:cNvPr>
          <p:cNvSpPr/>
          <p:nvPr/>
        </p:nvSpPr>
        <p:spPr>
          <a:xfrm>
            <a:off x="100012" y="128587"/>
            <a:ext cx="11987212" cy="660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1577F62-AB02-F746-8E58-59E77338A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050" y="5364793"/>
            <a:ext cx="2383968" cy="11822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86686D-6950-4A46-BB29-B1078CEEA654}"/>
              </a:ext>
            </a:extLst>
          </p:cNvPr>
          <p:cNvSpPr txBox="1"/>
          <p:nvPr/>
        </p:nvSpPr>
        <p:spPr>
          <a:xfrm>
            <a:off x="5071351" y="485775"/>
            <a:ext cx="2084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Poster Content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5DC19F-7ED9-3B4F-8E51-3CB1B05483E3}"/>
              </a:ext>
            </a:extLst>
          </p:cNvPr>
          <p:cNvSpPr txBox="1"/>
          <p:nvPr/>
        </p:nvSpPr>
        <p:spPr>
          <a:xfrm>
            <a:off x="1047044" y="1304628"/>
            <a:ext cx="619054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slide is meant for all type of poster content: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Problem/rationale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Theory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Research questions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Methods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Results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Discussion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Future research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Limitations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References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99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3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2475BE-374A-AA4B-9B42-39D14E8546CC}"/>
              </a:ext>
            </a:extLst>
          </p:cNvPr>
          <p:cNvSpPr/>
          <p:nvPr/>
        </p:nvSpPr>
        <p:spPr>
          <a:xfrm>
            <a:off x="100012" y="128587"/>
            <a:ext cx="11987212" cy="660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1577F62-AB02-F746-8E58-59E77338A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050" y="5364793"/>
            <a:ext cx="2383968" cy="11822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86686D-6950-4A46-BB29-B1078CEEA654}"/>
              </a:ext>
            </a:extLst>
          </p:cNvPr>
          <p:cNvSpPr txBox="1"/>
          <p:nvPr/>
        </p:nvSpPr>
        <p:spPr>
          <a:xfrm>
            <a:off x="5071351" y="485775"/>
            <a:ext cx="2761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Contact Information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5DC19F-7ED9-3B4F-8E51-3CB1B05483E3}"/>
              </a:ext>
            </a:extLst>
          </p:cNvPr>
          <p:cNvSpPr txBox="1"/>
          <p:nvPr/>
        </p:nvSpPr>
        <p:spPr>
          <a:xfrm>
            <a:off x="1847497" y="1354614"/>
            <a:ext cx="849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final slide is for contact information: where they can reach you, where you work, your profession, etc.</a:t>
            </a:r>
          </a:p>
        </p:txBody>
      </p:sp>
    </p:spTree>
    <p:extLst>
      <p:ext uri="{BB962C8B-B14F-4D97-AF65-F5344CB8AC3E}">
        <p14:creationId xmlns:p14="http://schemas.microsoft.com/office/powerpoint/2010/main" val="309014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3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2475BE-374A-AA4B-9B42-39D14E8546CC}"/>
              </a:ext>
            </a:extLst>
          </p:cNvPr>
          <p:cNvSpPr/>
          <p:nvPr/>
        </p:nvSpPr>
        <p:spPr>
          <a:xfrm>
            <a:off x="100012" y="128587"/>
            <a:ext cx="11987212" cy="660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61577F62-AB02-F746-8E58-59E77338A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050" y="5364793"/>
            <a:ext cx="2383968" cy="11822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86686D-6950-4A46-BB29-B1078CEEA654}"/>
              </a:ext>
            </a:extLst>
          </p:cNvPr>
          <p:cNvSpPr txBox="1"/>
          <p:nvPr/>
        </p:nvSpPr>
        <p:spPr>
          <a:xfrm>
            <a:off x="2643250" y="510768"/>
            <a:ext cx="6900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Informative Slide — Please do not add anything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5DC19F-7ED9-3B4F-8E51-3CB1B05483E3}"/>
              </a:ext>
            </a:extLst>
          </p:cNvPr>
          <p:cNvSpPr txBox="1"/>
          <p:nvPr/>
        </p:nvSpPr>
        <p:spPr>
          <a:xfrm>
            <a:off x="1847497" y="1354614"/>
            <a:ext cx="849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organizing information in the previous slides, please think of the rule of thirds. </a:t>
            </a:r>
          </a:p>
        </p:txBody>
      </p:sp>
      <p:pic>
        <p:nvPicPr>
          <p:cNvPr id="6" name="Picture 5" descr="Chart, funnel chart&#10;&#10;Description automatically generated">
            <a:extLst>
              <a:ext uri="{FF2B5EF4-FFF2-40B4-BE49-F238E27FC236}">
                <a16:creationId xmlns:a16="http://schemas.microsoft.com/office/drawing/2014/main" id="{8DE9E289-772D-F242-A395-86ED5DE05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497" y="2232432"/>
            <a:ext cx="3770839" cy="4114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F85AFA-B72A-9C41-B434-9467AAA45EBC}"/>
              </a:ext>
            </a:extLst>
          </p:cNvPr>
          <p:cNvSpPr txBox="1"/>
          <p:nvPr/>
        </p:nvSpPr>
        <p:spPr>
          <a:xfrm>
            <a:off x="6573666" y="2480597"/>
            <a:ext cx="3539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Troubleshooting:</a:t>
            </a:r>
          </a:p>
          <a:p>
            <a:r>
              <a:rPr lang="en-US" sz="2400" dirty="0"/>
              <a:t>Please contact </a:t>
            </a:r>
            <a:r>
              <a:rPr lang="en-US" sz="2400" dirty="0">
                <a:hlinkClick r:id="rId4"/>
              </a:rPr>
              <a:t>icrc@ucf.edu</a:t>
            </a:r>
            <a:r>
              <a:rPr lang="en-US" sz="2400" dirty="0"/>
              <a:t> with any questions regarding this PowerPoint Template.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C51168-5E2B-1341-A7E8-55B72AD9F793}"/>
              </a:ext>
            </a:extLst>
          </p:cNvPr>
          <p:cNvSpPr txBox="1"/>
          <p:nvPr/>
        </p:nvSpPr>
        <p:spPr>
          <a:xfrm>
            <a:off x="6573666" y="5632767"/>
            <a:ext cx="297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Please do not remove ICRCC logo from ANY slide.</a:t>
            </a:r>
          </a:p>
        </p:txBody>
      </p:sp>
    </p:spTree>
    <p:extLst>
      <p:ext uri="{BB962C8B-B14F-4D97-AF65-F5344CB8AC3E}">
        <p14:creationId xmlns:p14="http://schemas.microsoft.com/office/powerpoint/2010/main" val="3644615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114</Words>
  <Application>Microsoft Macintosh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Martinez Rivera</dc:creator>
  <cp:lastModifiedBy>Victor Martinez Rivera</cp:lastModifiedBy>
  <cp:revision>6</cp:revision>
  <dcterms:created xsi:type="dcterms:W3CDTF">2021-02-03T14:58:06Z</dcterms:created>
  <dcterms:modified xsi:type="dcterms:W3CDTF">2021-02-12T15:32:15Z</dcterms:modified>
</cp:coreProperties>
</file>